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notesSlides/notesSlide1.xml" ContentType="application/vnd.openxmlformats-officedocument.presentationml.notesSlide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7556500" cy="10693400"/>
  <p:notesSz cx="7556500" cy="10693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1445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7:36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1557 70 14643 0 0,'0'-2'239'0'0,"0"1"-1"0"0,0-1 1 0 0,-1 0-1 0 0,1 1 1 0 0,-1-1 0 0 0,1 1-1 0 0,-1-1 1 0 0,1 1-1 0 0,-1-1 1 0 0,0 1 0 0 0,1 0-1 0 0,-1-1 1 0 0,0 1-1 0 0,0 0 1 0 0,0 0-1 0 0,0-1 1 0 0,0 1 0 0 0,-1 0-1 0 0,1 0 1 0 0,0 0-1 0 0,0 0 1 0 0,-3-1 0 0 0,-1 1-164 0 0,1 0 1 0 0,-1 0-1 0 0,1 0 1 0 0,-1 0-1 0 0,1 1 1 0 0,-1 0 0 0 0,-5 0-1 0 0,-47 3 922 0 0,-86 15 0 0 0,81-9-599 0 0,-63 2 0 0 0,23-11 142 0 0,-78 5 724 0 0,157-2-1134 0 0,-1 0 0 0 0,1 2 0 0 0,0 1 0 0 0,1 0-1 0 0,-39 18 1 0 0,32-9-121 0 0,0 1 0 0 0,2 2 0 0 0,0 1 0 0 0,0 1 0 0 0,-40 41 0 0 0,23-15-24 0 0,2 2 0 0 0,-36 55-1 0 0,41-49 13 0 0,3 1 0 0 0,2 2-1 0 0,3 1 1 0 0,2 1 0 0 0,2 2-1 0 0,4 0 1 0 0,2 2 0 0 0,3 0-1 0 0,2 1 1 0 0,4 0 0 0 0,-5 98-1 0 0,15-149-22 0 0,0 0 0 0 0,0 0-1 0 0,1 0 1 0 0,1 0 0 0 0,0 0-1 0 0,1 0 1 0 0,0 0 0 0 0,1-1-1 0 0,1 0 1 0 0,0 0 0 0 0,0 0 0 0 0,1 0-1 0 0,1-1 1 0 0,0 0 0 0 0,0 0-1 0 0,1-1 1 0 0,0 0 0 0 0,1 0-1 0 0,0-1 1 0 0,1 0 0 0 0,14 10-1 0 0,12 6-32 0 0,1-2-1 0 0,75 33 0 0 0,87 22 101 0 0,-169-67-29 0 0,71 23 104 0 0,1-4 0 0 0,2-5 0 0 0,1-4 0 0 0,0-5 0 0 0,1-4 0 0 0,1-6 0 0 0,-1-3 0 0 0,136-16 0 0 0,285-57 128 0 0,-3-29 523 0 0,-505 96-739 0 0,123-26 501 0 0,170-56 1 0 0,-271 71-398 0 0,-2-1 1 0 0,0-2 0 0 0,-1-2 0 0 0,0-2-1 0 0,-2-1 1 0 0,-1-1 0 0 0,0-3 0 0 0,58-55 0 0 0,-83 71-59 0 0,-1 0 0 0 0,0-1 0 0 0,-1 0 0 0 0,0-1 1 0 0,-1 0-1 0 0,0 0 0 0 0,-1 0 0 0 0,8-23 1 0 0,-12 27-32 0 0,0 0 1 0 0,-1 1 0 0 0,0-1-1 0 0,0 0 1 0 0,-1 0 0 0 0,0 0 0 0 0,0 0-1 0 0,-1 0 1 0 0,1 0 0 0 0,-2 1-1 0 0,1-1 1 0 0,-1 0 0 0 0,-1 1 0 0 0,1-1-1 0 0,-1 1 1 0 0,-7-13 0 0 0,-16-20-109 0 0,-2 1 0 0 0,-2 1 0 0 0,-57-56 0 0 0,18 19 85 0 0,-14-21 85 0 0,-97-103 199 0 0,149 170-384 0 0,0 1-1 0 0,-2 2 0 0 0,-1 1 0 0 0,-52-29 0 0 0,-7 11-266 0 0,-1 3 1 0 0,-125-34-1 0 0,16 7 237 0 0,107 29 72 0 0,40 14 61 0 0,-87-23 1 0 0,125 43-232 0 0,-1 0 0 0 0,0 1 0 0 0,0 1 0 0 0,0 1 0 0 0,0 0 0 0 0,0 1 0 0 0,0 2 0 0 0,-37 6 0 0 0,-12 12-2947 0 0,2 3-1 0 0,-75 37 1 0 0,43-18-4877 0 0,41-18 1404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7:44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41 111 4833 0 0,'-5'3'1571'0'0,"1"0"1"0"0,0 1-1 0 0,0-1 1 0 0,0 1-1 0 0,0-1 1 0 0,1 1-1 0 0,-6 7 1 0 0,9-10-1272 0 0,-1 0 1 0 0,1 0-1 0 0,-1-1 1 0 0,1 1-1 0 0,0 0 0 0 0,0 0 1 0 0,-1 0-1 0 0,1 0 1 0 0,0-1-1 0 0,0 1 1 0 0,0 0-1 0 0,0 0 1 0 0,0 0-1 0 0,0 0 1 0 0,0 0-1 0 0,0-1 1 0 0,0 1-1 0 0,1 0 1 0 0,-1 0-1 0 0,1 1 1 0 0,0 0-124 0 0,0-1 0 0 0,0 0-1 0 0,0 1 1 0 0,0-1 0 0 0,1 0 0 0 0,-1 0 0 0 0,0 0 0 0 0,1 0 0 0 0,-1 0 0 0 0,1 0 0 0 0,-1 0 0 0 0,1 0-1 0 0,-1 0 1 0 0,4 0 0 0 0,7 3 293 0 0,1-1 0 0 0,1 0 0 0 0,20 1 0 0 0,-25-3-400 0 0,0 0 0 0 0,0 0 0 0 0,0 1 0 0 0,0 0 0 0 0,0 0 0 0 0,0 1 0 0 0,0 0 0 0 0,-1 1 0 0 0,15 7 0 0 0,-21-9-49 0 0,-1-1 0 0 0,1 0 1 0 0,0 1-1 0 0,-1-1 1 0 0,1 1-1 0 0,-1 0 1 0 0,0-1-1 0 0,1 1 1 0 0,-1 0-1 0 0,0 0 1 0 0,0 0-1 0 0,0 0 1 0 0,0 0-1 0 0,-1 0 1 0 0,1 0-1 0 0,0 0 1 0 0,-1 0-1 0 0,1 0 1 0 0,-1 0-1 0 0,0 3 1 0 0,0-1-1 0 0,-1 0-1 0 0,1-1 1 0 0,-1 1 0 0 0,0 0 0 0 0,0-1 0 0 0,0 1 0 0 0,0-1 0 0 0,-1 1 0 0 0,1-1-1 0 0,-1 0 1 0 0,-3 4 0 0 0,1-1-92 0 0,0 0 0 0 0,-1 0 0 0 0,0-1 0 0 0,0 0-1 0 0,0 0 1 0 0,-1 0 0 0 0,0 0 0 0 0,0-1 0 0 0,0 0 0 0 0,0 0 0 0 0,-12 4-1 0 0,7-5-128 0 0,0-1 0 0 0,0 0-1 0 0,0 0 1 0 0,-17-1 0 0 0,-20 3-247 0 0,47-5 452 0 0,1 1-1 0 0,0 0 0 0 0,-1 0 1 0 0,1 1-1 0 0,0-1 1 0 0,0 0-1 0 0,-1 0 0 0 0,1 0 1 0 0,0 0-1 0 0,-1 0 1 0 0,1 0-1 0 0,0 0 1 0 0,0 0-1 0 0,-1 0 0 0 0,1 1 1 0 0,0-1-1 0 0,0 0 1 0 0,-1 0-1 0 0,1 0 0 0 0,0 1 1 0 0,0-1-1 0 0,0 0 1 0 0,-1 0-1 0 0,1 0 0 0 0,0 1 1 0 0,0-1-1 0 0,0 0 1 0 0,0 0-1 0 0,0 1 1 0 0,0-1-1 0 0,-1 0 0 0 0,1 1 1 0 0,0-1-1 0 0,0 0 1 0 0,0 0-1 0 0,0 1 0 0 0,0-1 1 0 0,0 0-1 0 0,0 1 1 0 0,8 12 396 0 0,16 9 304 0 0,-13-16-599 0 0,-1 0-1 0 0,1-1 0 0 0,1 0 1 0 0,-1-1-1 0 0,0 0 1 0 0,1 0-1 0 0,16 1 1 0 0,9 1-2123 0 0,40-1 1 0 0,-41-9-7962 0 0,-20 0 900 0 0</inkml:trace>
  <inkml:trace contextRef="#ctx0" brushRef="#br0" timeOffset="1">364 1 17188 0 0,'-3'2'808'0'0,"1"-1"1"0"0,0 1-1 0 0,0 0 1 0 0,0 0-1 0 0,0 1 1 0 0,0-1-1 0 0,0 0 1 0 0,1 1-1 0 0,-1-1 1 0 0,-1 4-1 0 0,-8 33 1818 0 0,9-21-2386 0 0,0 1 0 0 0,2 21 1 0 0,3 43-471 0 0,5-1 0 0 0,2-1-1 0 0,24 85 1 0 0,-33-162-103 0 0,15 50-2875 0 0,-15-51 1958 0 0,1 1 0 0 0,-1-1 0 0 0,1 0 1 0 0,0 0-1 0 0,0 1 0 0 0,0-1 0 0 0,4 3 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46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14171 0 0,'-8'3'11413'0'0,"8"-3"-11127"0"0,-4 16 2804 0 0,5 20-3500 0 0,-1-35 880 0 0,5 40-294 0 0,2 0 0 0 0,16 56 0 0 0,14 19-2822 0 0,-21-74-1738 0 0,-3-16-4534 0 0,-8-16 863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47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45 10562 0 0,'-14'-19'10465'0'0,"12"3"-5283"0"0,2 16-5105 0 0,0-1 0 0 0,0 1 0 0 0,1-1-1 0 0,-1 0 1 0 0,0 1 0 0 0,1-1 0 0 0,-1 1 0 0 0,0-1-1 0 0,1 1 1 0 0,-1 0 0 0 0,1-1 0 0 0,-1 1 0 0 0,0-1 0 0 0,1 1-1 0 0,-1 0 1 0 0,1-1 0 0 0,-1 1 0 0 0,1 0 0 0 0,-1 0 0 0 0,1-1-1 0 0,0 1 1 0 0,0 0 0 0 0,23 0 144 0 0,7 8-345 0 0,35 13 1 0 0,-35-8-2657 0 0,-2 2-3802 0 0,-26-14 4927 0 0,2 2-807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47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15691 0 0,'-1'1'407'0'0,"1"0"-1"0"0,0 0 0 0 0,0 1 0 0 0,0-1 1 0 0,0 0-1 0 0,0 0 0 0 0,0 0 0 0 0,0 0 1 0 0,1 0-1 0 0,-1 0 0 0 0,0 0 0 0 0,0 0 1 0 0,1 0-1 0 0,-1 0 0 0 0,1 0 0 0 0,-1 0 1 0 0,2 2-1 0 0,-1-3-190 0 0,-1 1 1 0 0,1 0 0 0 0,0-1-1 0 0,0 1 1 0 0,0 0-1 0 0,0-1 1 0 0,-1 0-1 0 0,1 1 1 0 0,0-1-1 0 0,0 1 1 0 0,0-1-1 0 0,0 0 1 0 0,0 0-1 0 0,0 1 1 0 0,2-1 0 0 0,5 0-21 0 0,-1-1 0 0 0,0 0 1 0 0,0 0-1 0 0,13-4 0 0 0,5 0 280 0 0,2 0-404 0 0,-20 3-61 0 0,-1 1-1 0 0,1-1 1 0 0,0 1-1 0 0,-1 1 1 0 0,1-1-1 0 0,0 1 1 0 0,-1 0-1 0 0,1 1 1 0 0,0 0-1 0 0,11 2 1 0 0,-17-2-19 0 0,-1 0 0 0 0,1-1 1 0 0,0 1-1 0 0,0 0 0 0 0,0 0 0 0 0,-1-1 0 0 0,1 1 1 0 0,0 0-1 0 0,-1 0 0 0 0,1 0 0 0 0,-1 0 1 0 0,1 0-1 0 0,-1 0 0 0 0,0 0 0 0 0,1 0 0 0 0,-1 0 1 0 0,0 0-1 0 0,1 0 0 0 0,-1 0 0 0 0,0 0 0 0 0,0 1 1 0 0,0-1-1 0 0,0 0 0 0 0,0 0 0 0 0,0 0 0 0 0,-1 0 1 0 0,1 2-1 0 0,-10 36-302 0 0,4-21 258 0 0,5-9 27 0 0,0-1 1 0 0,1 1-1 0 0,-1 0 0 0 0,2-1 1 0 0,-1 1-1 0 0,1-1 0 0 0,0 1 1 0 0,5 13-1 0 0,-5-16-2 0 0,1-1-1 0 0,0 0 1 0 0,0 0 0 0 0,1 0-1 0 0,-1-1 1 0 0,1 1 0 0 0,0 0-1 0 0,0-1 1 0 0,1 0 0 0 0,-1 0-1 0 0,1 0 1 0 0,0 0-1 0 0,0-1 1 0 0,9 7 0 0 0,-12-9 19 0 0,1 0 1 0 0,-1 0 0 0 0,1-1-1 0 0,-1 1 1 0 0,1-1-1 0 0,-1 1 1 0 0,1-1 0 0 0,0 1-1 0 0,-1-1 1 0 0,1 0-1 0 0,-1 0 1 0 0,1 0 0 0 0,0 0-1 0 0,-1 0 1 0 0,1 0-1 0 0,0 0 1 0 0,-1 0 0 0 0,1-1-1 0 0,-1 1 1 0 0,1-1-1 0 0,1 0 1 0 0,0 0 6 0 0,0-1 0 0 0,-1 0 0 0 0,1 0 0 0 0,-1 1 0 0 0,0-1 0 0 0,0-1 0 0 0,0 1 0 0 0,0 0 0 0 0,0 0 0 0 0,3-6 0 0 0,-1 3 14 0 0,-1-1 0 0 0,-1 0-1 0 0,1 1 1 0 0,-1-1 0 0 0,0 0 0 0 0,0-1-1 0 0,0 1 1 0 0,-1 0 0 0 0,0 0 0 0 0,0-10-1 0 0,-2 11 7 0 0,0 1 0 0 0,0-1 0 0 0,0 0 0 0 0,0 1 0 0 0,-1-1 1 0 0,0 1-1 0 0,0 0 0 0 0,0-1 0 0 0,0 1 0 0 0,-1 0 0 0 0,0 0 0 0 0,1 1 0 0 0,-1-1 0 0 0,-1 0 0 0 0,1 1 0 0 0,-1 0 0 0 0,1 0 0 0 0,-1 0 0 0 0,0 0 0 0 0,0 1 0 0 0,0-1 0 0 0,0 1 0 0 0,-7-3 0 0 0,7 3-23 0 0,-1 1 0 0 0,0-1 0 0 0,0 0 0 0 0,0 1 0 0 0,0 0 0 0 0,0 0 0 0 0,0 1 0 0 0,0-1 0 0 0,0 1 0 0 0,0 0 0 0 0,-1 1 0 0 0,1-1 0 0 0,0 1 0 0 0,0 0 0 0 0,0 0 0 0 0,0 1 0 0 0,0-1 0 0 0,1 1 0 0 0,-1 0 0 0 0,0 1 0 0 0,-7 4-1 0 0,7-2-8 0 0,-1 0-1 0 0,2 0 0 0 0,-1 0 0 0 0,1 1 0 0 0,0 0 0 0 0,0 0 0 0 0,0 0 0 0 0,1 0 0 0 0,0 0 1 0 0,0 1-1 0 0,-1 6 0 0 0,-5 17 31 0 0,-6 36 0 0 0,8-36 74 0 0,5-19-16 0 0,0-7-39 0 0,1 1 0 0 0,0 0-1 0 0,0-1 1 0 0,1 1 0 0 0,-1-1-1 0 0,1 1 1 0 0,0 7 0 0 0,1-11-31 0 0,-1 1 0 0 0,1 0 0 0 0,0-1 0 0 0,-1 0 1 0 0,1 1-1 0 0,0-1 0 0 0,0 1 0 0 0,0-1 0 0 0,0 0 0 0 0,0 0 1 0 0,0 0-1 0 0,0 1 0 0 0,0-1 0 0 0,1 0 0 0 0,-1 0 0 0 0,0 0 1 0 0,1-1-1 0 0,-1 1 0 0 0,0 0 0 0 0,1-1 0 0 0,-1 1 0 0 0,1 0 1 0 0,0-1-1 0 0,-1 0 0 0 0,1 1 0 0 0,2-1 0 0 0,14 3-40 0 0,0-1-1 0 0,1 0 1 0 0,-1-2-1 0 0,1 0 1 0 0,28-4 0 0 0,10-6-4546 0 0,-54 10 3361 0 0,1-1-1 0 0,0 0 0 0 0,-1 0 1 0 0,1-1-1 0 0,-1 1 0 0 0,0-1 1 0 0,1 1-1 0 0,-1-1 1 0 0,0 0-1 0 0,3-3 0 0 0,4-4-4845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48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12 8474 0 0,'-10'-10'9615'0'0,"3"9"-3378"0"0,6 1-6009 0 0,0 0-1 0 0,1 1 1 0 0,-1-1 0 0 0,1 1 0 0 0,-1-1-1 0 0,1 1 1 0 0,-1-1 0 0 0,1 1-1 0 0,0-1 1 0 0,-1 1 0 0 0,1 0-1 0 0,0-1 1 0 0,-1 1 0 0 0,1 0-1 0 0,0-1 1 0 0,-1 1 0 0 0,1 0 0 0 0,0-1-1 0 0,0 1 1 0 0,0 0 0 0 0,0 0-1 0 0,-1 51-1395 0 0,2-45 2179 0 0,12 139-706 0 0,3-74-1807 0 0,-11-56-185 0 0,0-1 0 0 0,11 21 0 0 0,-15-35 1352 0 0,-1 0 1 0 0,0-1-1 0 0,0 1 1 0 0,1 0-1 0 0,-1 0 1 0 0,1-1-1 0 0,-1 1 1 0 0,0 0 0 0 0,1-1-1 0 0,-1 1 1 0 0,1 0-1 0 0,-1-1 1 0 0,1 1-1 0 0,0-1 1 0 0,-1 1-1 0 0,1-1 1 0 0,0 1 0 0 0,-1-1-1 0 0,1 1 1 0 0,0-1-1 0 0,-1 0 1 0 0,1 1-1 0 0,0-1 1 0 0,0 0 0 0 0,0 0-1 0 0,0 1 1 0 0,8-8-6675 0 0,-2-1 5116 0 0,-1 1-1031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48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88 7226 0 0,'-43'-49'17038'0'0,"42"48"-16951"0"0,1 0-1 0 0,0 1 1 0 0,0-1 0 0 0,0 0 0 0 0,0 0-1 0 0,0 0 1 0 0,0 1 0 0 0,0-1 0 0 0,0 0-1 0 0,1 0 1 0 0,-1 0 0 0 0,0 1 0 0 0,0-1-1 0 0,1 0 1 0 0,-1 0 0 0 0,0 1 0 0 0,1-1-1 0 0,-1 0 1 0 0,1 1 0 0 0,-1-1 0 0 0,1 0-1 0 0,-1 1 1 0 0,1-1 0 0 0,-1 1-1 0 0,1-1 1 0 0,0 1 0 0 0,-1-1 0 0 0,1 1-1 0 0,0-1 1 0 0,-1 1 0 0 0,1 0 0 0 0,0-1-1 0 0,0 1 1 0 0,1-1 0 0 0,27-11 339 0 0,-23 11-393 0 0,0 0-1 0 0,0 0 1 0 0,0 0 0 0 0,0 1 0 0 0,0 0-1 0 0,0 1 1 0 0,1-1 0 0 0,-1 1 0 0 0,0 0 0 0 0,0 0-1 0 0,0 1 1 0 0,9 4 0 0 0,-12-5-22 0 0,-1-1 0 0 0,0 1 0 0 0,0 0-1 0 0,0 0 1 0 0,0 1 0 0 0,0-1 0 0 0,-1 0 0 0 0,1 1 0 0 0,0-1 0 0 0,-1 1 0 0 0,1-1 0 0 0,-1 1 0 0 0,1 0 0 0 0,-1 0-1 0 0,0 0 1 0 0,1 0 0 0 0,-1 0 0 0 0,0 0 0 0 0,0 0 0 0 0,-1 0 0 0 0,1 0 0 0 0,0 0 0 0 0,-1 0 0 0 0,1 1 0 0 0,-1-1-1 0 0,0 0 1 0 0,0 0 0 0 0,0 1 0 0 0,0-1 0 0 0,0 0 0 0 0,0 0 0 0 0,-1 1 0 0 0,1-1 0 0 0,-1 0 0 0 0,1 0 0 0 0,-2 4-1 0 0,-3 3-70 0 0,1 0-1 0 0,-1-1 0 0 0,-1 0 0 0 0,1 0 0 0 0,-1 0 1 0 0,-11 11-1 0 0,9-11-23 0 0,0 1 1 0 0,1 0 0 0 0,-11 18 0 0 0,17-25 76 0 0,0 0 1 0 0,0 1 0 0 0,1-1 0 0 0,-1 0 0 0 0,0 1-1 0 0,1-1 1 0 0,0 0 0 0 0,-1 1 0 0 0,1-1 0 0 0,0 0-1 0 0,0 1 1 0 0,0-1 0 0 0,1 0 0 0 0,-1 1 0 0 0,0-1-1 0 0,1 0 1 0 0,1 4 0 0 0,0-1 9 0 0,0 0 0 0 0,1 0 1 0 0,0 0-1 0 0,0-1 0 0 0,0 1 0 0 0,0-1 0 0 0,7 6 0 0 0,-2-2-1 0 0,1 0 0 0 0,0-1 0 0 0,1 0 0 0 0,0 0 0 0 0,0-1-1 0 0,18 8 1 0 0,-19-11-13 0 0,0 0 0 0 0,1-1-1 0 0,0 1 1 0 0,17 0 0 0 0,-22-3-80 0 0,-1 1-1 0 0,1-1 1 0 0,0 0 0 0 0,0-1-1 0 0,0 1 1 0 0,-1-1 0 0 0,1 0-1 0 0,0 0 1 0 0,-1-1 0 0 0,1 1-1 0 0,7-5 1 0 0,-12 6 84 0 0,0 0 1 0 0,0 0-1 0 0,0 0 1 0 0,0 0-1 0 0,0 0 1 0 0,0 0-1 0 0,-1 0 0 0 0,1 0 1 0 0,0 0-1 0 0,0 0 1 0 0,0 0-1 0 0,0 0 1 0 0,0 0-1 0 0,0 0 0 0 0,0 0 1 0 0,0 0-1 0 0,0 0 1 0 0,0 0-1 0 0,0 0 1 0 0,0 0-1 0 0,0 0 0 0 0,0 0 1 0 0,0 0-1 0 0,0 0 1 0 0,0-1-1 0 0,0 1 1 0 0,0 0-1 0 0,0 0 0 0 0,0 0 1 0 0,0 0-1 0 0,0 0 1 0 0,0 0-1 0 0,0 0 0 0 0,0 0 1 0 0,0 0-1 0 0,0 0 1 0 0,0 0-1 0 0,0 0 1 0 0,0 0-1 0 0,0 0 0 0 0,0 0 1 0 0,0 0-1 0 0,0-1 1 0 0,0 1-1 0 0,0 0 1 0 0,0 0-1 0 0,0 0 0 0 0,0 0 1 0 0,0 0-1 0 0,0 0 1 0 0,0 0-1 0 0,0 0 1 0 0,0 0-1 0 0,0 0 0 0 0,0 0 1 0 0,0 0-1 0 0,1 0 1 0 0,-11 0 8 0 0,-11 3 133 0 0,16-2-71 0 0,-1 1 0 0 0,1 0 0 0 0,0 1-1 0 0,0-1 1 0 0,0 1 0 0 0,0 0 0 0 0,1 0 0 0 0,-1 1 0 0 0,1-1-1 0 0,0 1 1 0 0,0 0 0 0 0,0 0 0 0 0,-5 7 0 0 0,-3 7 272 0 0,-1 1 1 0 0,-10 24-1 0 0,-11 17-52 0 0,33-59-277 0 0,0 0 0 0 0,0 0-1 0 0,0 0 1 0 0,0 0 0 0 0,0 1-1 0 0,0-1 1 0 0,0 0 0 0 0,1 1-1 0 0,-1-1 1 0 0,0 0 0 0 0,1 1 0 0 0,-1-1-1 0 0,1 1 1 0 0,0-1 0 0 0,-1 1-1 0 0,1-1 1 0 0,0 1 0 0 0,0-1 0 0 0,0 1-1 0 0,0-1 1 0 0,0 1 0 0 0,1-1-1 0 0,-1 1 1 0 0,0-1 0 0 0,1 1 0 0 0,-1-1-1 0 0,1 1 1 0 0,0 2 0 0 0,2-3-1 0 0,-1 1 1 0 0,0 0-1 0 0,1-1 0 0 0,-1 1 1 0 0,1-1-1 0 0,0 0 1 0 0,-1 0-1 0 0,1 0 0 0 0,0 0 1 0 0,0 0-1 0 0,0 0 1 0 0,0-1-1 0 0,-1 0 0 0 0,7 1 1 0 0,6-1-126 0 0,0 0-1 0 0,0 0 1 0 0,-1-2 0 0 0,1 0-1 0 0,0 0 1 0 0,-1-2 0 0 0,0 0-1 0 0,19-7 1 0 0,37-22-5670 0 0,-6-6-9369 0 0,-47 22 9894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48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67 18980 0 0,'-1'0'220'0'0,"1"-1"0"0"0,0 1 0 0 0,-1 0 0 0 0,1 0 0 0 0,0-1 0 0 0,0 1 0 0 0,-1 0 0 0 0,1 0 0 0 0,0-1 0 0 0,0 1 0 0 0,0 0 0 0 0,-1-1 0 0 0,1 1 0 0 0,0 0 0 0 0,0-1 0 0 0,0 1 0 0 0,0 0 0 0 0,0-1 0 0 0,0 1 0 0 0,0 0 0 0 0,0-1 0 0 0,0 1 0 0 0,0-1 0 0 0,0 1 0 0 0,0 0 0 0 0,0-1 0 0 0,0 1 0 0 0,0 0 0 0 0,0-1 0 0 0,0 1 0 0 0,0-1 0 0 0,10-12 1817 0 0,14-8-1341 0 0,-19 18-631 0 0,1 0 1 0 0,0 0-1 0 0,-1 1 1 0 0,1-1-1 0 0,0 1 1 0 0,0 1-1 0 0,0-1 1 0 0,1 1-1 0 0,-1 0 1 0 0,0 1-1 0 0,0-1 1 0 0,0 1-1 0 0,13 2 1 0 0,-9-1-55 0 0,0 0 1 0 0,1 1 0 0 0,-1 1-1 0 0,0 0 1 0 0,0 0-1 0 0,0 1 1 0 0,14 8-1 0 0,-22-12-14 0 0,-1 1-1 0 0,0-1 1 0 0,1 1 0 0 0,-1-1-1 0 0,0 1 1 0 0,0 0-1 0 0,1 0 1 0 0,-1 0-1 0 0,0 0 1 0 0,0 0 0 0 0,0 0-1 0 0,0 0 1 0 0,0 0-1 0 0,0 0 1 0 0,0 0-1 0 0,-1 0 1 0 0,1 1 0 0 0,0-1-1 0 0,-1 0 1 0 0,1 1-1 0 0,0-1 1 0 0,-1 0-1 0 0,0 1 1 0 0,1-1 0 0 0,-1 1-1 0 0,0-1 1 0 0,0 1-1 0 0,0-1 1 0 0,0 0-1 0 0,0 1 1 0 0,0-1 0 0 0,0 1-1 0 0,0-1 1 0 0,-1 1-1 0 0,1-1 1 0 0,0 0-1 0 0,-1 1 1 0 0,1-1 0 0 0,-1 1-1 0 0,0-1 1 0 0,0 0-1 0 0,1 0 1 0 0,-1 1-1 0 0,-1 0 1 0 0,-6 6-49 0 0,1 0 0 0 0,-1-1 0 0 0,-1 0 1 0 0,1 0-1 0 0,-11 6 0 0 0,-3 2 7 0 0,19-13 39 0 0,1-1 1 0 0,1 1-1 0 0,-1-1 1 0 0,0 1 0 0 0,0-1-1 0 0,0 1 1 0 0,1 0-1 0 0,-1 0 1 0 0,1 0 0 0 0,0 0-1 0 0,-1 0 1 0 0,1 0 0 0 0,0 1-1 0 0,0-1 1 0 0,0 0-1 0 0,1 1 1 0 0,-1-1 0 0 0,1 0-1 0 0,-1 1 1 0 0,1-1-1 0 0,0 1 1 0 0,-1-1 0 0 0,1 0-1 0 0,1 1 1 0 0,-1-1-1 0 0,0 1 1 0 0,1-1 0 0 0,-1 1-1 0 0,1-1 1 0 0,-1 0 0 0 0,1 1-1 0 0,0-1 1 0 0,1 2-1 0 0,1 1 23 0 0,1-1-1 0 0,-1 0 0 0 0,0 0 0 0 0,1-1 0 0 0,0 1 1 0 0,0-1-1 0 0,0 1 0 0 0,0-1 0 0 0,1-1 1 0 0,-1 1-1 0 0,1 0 0 0 0,0-1 0 0 0,-1 0 0 0 0,10 2 1 0 0,-2-1 18 0 0,0 0 1 0 0,1-1 0 0 0,0 0 0 0 0,-1-1-1 0 0,1 0 1 0 0,0-1 0 0 0,20-3 0 0 0,4-3-212 0 0,45-13 0 0 0,-46 9-429 0 0,-56 11-13606 0 0,9 0 10458 0 0,-7 1-3219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49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18748 0 0,'0'1'400'0'0,"-1"1"-1"0"0,1-1 1 0 0,0 1-1 0 0,0-1 1 0 0,0 1 0 0 0,0-1-1 0 0,1 1 1 0 0,-1-1-1 0 0,0 1 1 0 0,1-1-1 0 0,-1 1 1 0 0,1-1 0 0 0,-1 1-1 0 0,1-1 1 0 0,-1 0-1 0 0,1 1 1 0 0,0-1 0 0 0,0 0-1 0 0,2 2 1 0 0,-2-1-155 0 0,1-1 0 0 0,0 1 1 0 0,0-1-1 0 0,1 0 0 0 0,-1 0 0 0 0,0 1 1 0 0,0-2-1 0 0,0 1 0 0 0,1 0 0 0 0,-1 0 1 0 0,4 0-1 0 0,7 0-233 0 0,0 0 0 0 0,0-1 0 0 0,24-2 0 0 0,-21 1 542 0 0,23-3-622 0 0,41 0-213 0 0,-73 4-259 0 0,0 0 1 0 0,0 1-1 0 0,0 1 1 0 0,0-1-1 0 0,7 3 1 0 0,1 5-3982 0 0,-10-1-2454 0 0,-5-8 6510 0 0,0 1 0 0 0,1 0 0 0 0,-1-1 0 0 0,0 1 0 0 0,0-1 0 0 0,0 1 0 0 0,0 0 0 0 0,-1 1 0 0 0,-2 6-6480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49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16171 0 0,'8'0'9861'0'0,"17"-5"-7589"0"0,-2 1-1838 0 0,-15 3-344 0 0,0 1-1 0 0,0 0 1 0 0,0 0-1 0 0,0 1 1 0 0,0 0-1 0 0,15 4 1 0 0,-22-5-84 0 0,1 1 0 0 0,-1-1 1 0 0,1 1-1 0 0,-1 0 0 0 0,0-1 0 0 0,1 1 1 0 0,-1 0-1 0 0,0 0 0 0 0,0 0 0 0 0,1 0 1 0 0,-1 0-1 0 0,0 0 0 0 0,0 0 0 0 0,0 1 0 0 0,0-1 1 0 0,-1 0-1 0 0,1 1 0 0 0,0-1 0 0 0,0 0 1 0 0,-1 1-1 0 0,1-1 0 0 0,-1 1 0 0 0,1-1 1 0 0,-1 1-1 0 0,0-1 0 0 0,1 1 0 0 0,-1-1 1 0 0,0 1-1 0 0,0-1 0 0 0,0 1 0 0 0,0-1 0 0 0,0 1 1 0 0,-1-1-1 0 0,1 1 0 0 0,0 0 0 0 0,-1-1 1 0 0,1 0-1 0 0,-1 1 0 0 0,1-1 0 0 0,-1 1 1 0 0,0-1-1 0 0,-1 2 0 0 0,-19 40-41 0 0,16-35 50 0 0,1 1 1 0 0,0-1-1 0 0,0 1 0 0 0,0 0 0 0 0,1 0 1 0 0,0 1-1 0 0,1-1 0 0 0,0 0 0 0 0,1 1 1 0 0,0 0-1 0 0,0 16 0 0 0,1-20 15 0 0,1 0 0 0 0,0 1 0 0 0,0-1 0 0 0,0 0 0 0 0,1 0 0 0 0,0 0-1 0 0,0 0 1 0 0,1 0 0 0 0,-1-1 0 0 0,1 1 0 0 0,1-1 0 0 0,4 8 0 0 0,-5-10-26 0 0,-1-1-1 0 0,1 0 1 0 0,-1 1 0 0 0,1-1-1 0 0,0 0 1 0 0,0-1-1 0 0,0 1 1 0 0,0 0 0 0 0,0-1-1 0 0,1 0 1 0 0,-1 1 0 0 0,0-1-1 0 0,0-1 1 0 0,1 1 0 0 0,-1 0-1 0 0,1-1 1 0 0,-1 0 0 0 0,1 1-1 0 0,-1-1 1 0 0,1-1 0 0 0,-1 1-1 0 0,0 0 1 0 0,1-1-1 0 0,3-1 1 0 0,5-1-382 0 0,-1-1-1 0 0,1 0 0 0 0,20-10 1 0 0,0-7-3869 0 0,-10-4-6654 0 0,-15 12 2439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50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82 4865 0 0,'-4'-10'3829'0'0,"2"5"-1959"0"0,1 0 0 0 0,-1 0 0 0 0,-1 1 0 0 0,1-1 0 0 0,-1 1-1 0 0,-5-8 1 0 0,7 11-1693 0 0,1 1-1 0 0,-1-1 1 0 0,-1 0-1 0 0,1 0 1 0 0,0 1-1 0 0,0-1 1 0 0,0 0-1 0 0,0 1 1 0 0,0 0-1 0 0,0-1 1 0 0,-1 1-1 0 0,1-1 1 0 0,0 1-1 0 0,0 0 1 0 0,-1 0-1 0 0,1 0 1 0 0,0 0-1 0 0,0 0 1 0 0,-1 0-1 0 0,1 0 1 0 0,0 0-1 0 0,-1 1 1 0 0,1-1-1 0 0,0 0 1 0 0,0 1-1 0 0,0-1 1 0 0,-1 1-1 0 0,1-1 1 0 0,0 1-1 0 0,0-1 1 0 0,-2 3-1 0 0,-5 1-64 0 0,0 1 0 0 0,0 0 0 0 0,0 1 0 0 0,0-1 0 0 0,1 2 0 0 0,-8 7 0 0 0,13-12-116 0 0,1 1 0 0 0,-1-1 0 0 0,1 0 1 0 0,-1 0-1 0 0,1 1 0 0 0,0-1 0 0 0,0 1 0 0 0,0-1 0 0 0,0 1 1 0 0,1 0-1 0 0,-1-1 0 0 0,1 1 0 0 0,-1-1 0 0 0,1 1 0 0 0,0 0 1 0 0,0 0-1 0 0,0-1 0 0 0,0 1 0 0 0,1 0 0 0 0,-1-1 0 0 0,1 1 1 0 0,0-1-1 0 0,-1 1 0 0 0,1 0 0 0 0,0-1 0 0 0,3 4 0 0 0,3 8-30 0 0,2 0 0 0 0,0 0-1 0 0,21 24 1 0 0,-24-31 4 0 0,0-1 0 0 0,1 1 0 0 0,0-1 0 0 0,0 0 0 0 0,0-1 0 0 0,1 0-1 0 0,0 0 1 0 0,13 5 0 0 0,-20-9 30 0 0,1 0-1 0 0,-1-1 0 0 0,1 1 1 0 0,0-1-1 0 0,-1 1 0 0 0,1-1 0 0 0,0 0 1 0 0,-1 1-1 0 0,1-1 0 0 0,0 0 1 0 0,0 0-1 0 0,-1 0 0 0 0,1-1 1 0 0,0 1-1 0 0,-1 0 0 0 0,1-1 1 0 0,0 1-1 0 0,-1-1 0 0 0,1 1 1 0 0,0-1-1 0 0,-1 0 0 0 0,1 0 1 0 0,-1 0-1 0 0,3-2 0 0 0,-2 1 11 0 0,0 0-1 0 0,0-1 1 0 0,0 0 0 0 0,-1 1-1 0 0,1-1 1 0 0,-1 0 0 0 0,1 0-1 0 0,-1 0 1 0 0,0 0 0 0 0,-1 0-1 0 0,1 0 1 0 0,0-6 0 0 0,1-2 45 0 0,-2-1 0 0 0,0 0 0 0 0,0 0 0 0 0,-1 0 1 0 0,0 1-1 0 0,-5-17 0 0 0,3 19-14 0 0,0 1 0 0 0,-1-1 0 0 0,0 1 0 0 0,0-1 0 0 0,-1 1 0 0 0,0 1 0 0 0,0-1 0 0 0,-1 1 0 0 0,0 0 0 0 0,-1 0 0 0 0,-9-9 0 0 0,11 12-37 0 0,0 0-1 0 0,0 1 0 0 0,-1-1 1 0 0,1 1-1 0 0,-1 0 0 0 0,1 0 1 0 0,-1 1-1 0 0,0-1 0 0 0,0 1 1 0 0,-1 1-1 0 0,1-1 0 0 0,0 1 1 0 0,0 0-1 0 0,-1 0 0 0 0,1 1 1 0 0,0 0-1 0 0,-11 1 0 0 0,16-1-85 0 0,-1 0-1 0 0,1 1 0 0 0,0-1 1 0 0,-1 0-1 0 0,1 1 0 0 0,-1-1 1 0 0,1 1-1 0 0,0-1 1 0 0,0 1-1 0 0,-1-1 0 0 0,1 1 1 0 0,0 0-1 0 0,0 0 1 0 0,0 0-1 0 0,0 0 0 0 0,0 0 1 0 0,0 0-1 0 0,0 0 1 0 0,0 0-1 0 0,0 0 0 0 0,0 0 1 0 0,0 0-1 0 0,1 1 1 0 0,-1-1-1 0 0,0 0 0 0 0,1 1 1 0 0,0-1-1 0 0,-1 3 0 0 0,4 16-5004 0 0,13-1-4615 0 0,-4-12 2498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50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6689 0 0,'9'-7'17790'0'0,"1"25"-13393"0"0,6 37-7580 0 0,-14-47 4716 0 0,15 72-1812 0 0,11 37-2022 0 0,-7-63-3529 0 0,9-5-5428 0 0,-21-39 6525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7:44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76 1880 0 0,'20'-34'18142'0'0,"-23"53"-12210"0"0,1-9-5787 0 0,0 0 1 0 0,1 0 0 0 0,1 0 0 0 0,0 0 0 0 0,0 0 0 0 0,1 0 0 0 0,0 0 0 0 0,1-1 0 0 0,0 1 0 0 0,0 0 0 0 0,1-1 0 0 0,6 13 0 0 0,-7-16-169 0 0,0-1 0 0 0,1 0 1 0 0,0 0-1 0 0,0 0 0 0 0,1-1 1 0 0,-1 1-1 0 0,1-1 0 0 0,0 0 0 0 0,0 0 1 0 0,6 5-1 0 0,-7-7 20 0 0,0-1 0 0 0,0 1 1 0 0,0 0-1 0 0,1-1 0 0 0,-1 0 0 0 0,0 1 1 0 0,1-1-1 0 0,-1-1 0 0 0,1 1 0 0 0,-1 0 1 0 0,1-1-1 0 0,-1 0 0 0 0,1 0 0 0 0,-1 0 1 0 0,1 0-1 0 0,0 0 0 0 0,5-2 0 0 0,-5 0-3 0 0,1 1 0 0 0,-1-1 0 0 0,1 0 0 0 0,-1 0-1 0 0,0 0 1 0 0,0 0 0 0 0,0-1 0 0 0,0 0 0 0 0,-1 0 0 0 0,1 0-1 0 0,-1 0 1 0 0,1 0 0 0 0,-1-1 0 0 0,0 0 0 0 0,0 1-1 0 0,-1-1 1 0 0,1 0 0 0 0,-1 0 0 0 0,0-1 0 0 0,0 1 0 0 0,0 0-1 0 0,-1-1 1 0 0,0 1 0 0 0,1-1 0 0 0,-1 1 0 0 0,-1-1 0 0 0,1 0-1 0 0,-1-5 1 0 0,1 3 10 0 0,-1 0 0 0 0,0 0 0 0 0,0-1-1 0 0,-1 1 1 0 0,0 0 0 0 0,0 0 0 0 0,-1 0 0 0 0,0 0-1 0 0,0 0 1 0 0,0 0 0 0 0,-1 0 0 0 0,0 0 0 0 0,-1 1-1 0 0,1 0 1 0 0,-1 0 0 0 0,0 0 0 0 0,-8-8 0 0 0,9 10-20 0 0,-1 1 0 0 0,0 0 0 0 0,0 0 0 0 0,1 0 0 0 0,-2 1 1 0 0,1-1-1 0 0,0 1 0 0 0,0 0 0 0 0,-1 0 0 0 0,1 1 0 0 0,-1-1 1 0 0,0 1-1 0 0,1 0 0 0 0,-1 0 0 0 0,0 1 0 0 0,0-1 0 0 0,-6 1 0 0 0,8 1-5 0 0,0-1 0 0 0,-1 1 0 0 0,1 0 0 0 0,0 0-1 0 0,0 0 1 0 0,0 1 0 0 0,0-1 0 0 0,0 1 0 0 0,0 0 0 0 0,0 0-1 0 0,1 0 1 0 0,-1 0 0 0 0,1 0 0 0 0,-1 0 0 0 0,1 1-1 0 0,0-1 1 0 0,0 1 0 0 0,0-1 0 0 0,0 1 0 0 0,0 0-1 0 0,0 0 1 0 0,1 0 0 0 0,0 0 0 0 0,-1 0 0 0 0,0 6-1 0 0,-2 5-34 0 0,1-1 0 0 0,1 1 0 0 0,0 0 0 0 0,0 0 0 0 0,2 0 0 0 0,1 19 0 0 0,14 90 46 0 0,-1-22 263 0 0,-14-98-238 0 0,1 73 237 0 0,-1-71-222 0 0,0-1 1 0 0,-1 1 0 0 0,1 0-1 0 0,-1-1 1 0 0,-1 1 0 0 0,1 0-1 0 0,-1-1 1 0 0,1 0 0 0 0,-1 1-1 0 0,0-1 1 0 0,-1 0 0 0 0,1 0-1 0 0,-5 6 1 0 0,6-9-25 0 0,0-1 0 0 0,0 1 0 0 0,0 0 0 0 0,0-1 0 0 0,0 1 0 0 0,0-1 0 0 0,0 1 0 0 0,0-1 0 0 0,0 1 0 0 0,0-1 0 0 0,-1 0 0 0 0,1 1 1 0 0,0-1-1 0 0,0 0 0 0 0,0 0 0 0 0,0 0 0 0 0,-1 0 0 0 0,1 0 0 0 0,0 0 0 0 0,0 0 0 0 0,0 0 0 0 0,-1-1 0 0 0,1 1 0 0 0,0 0 0 0 0,0-1 0 0 0,0 1 0 0 0,0-1 0 0 0,0 1 0 0 0,0-1 0 0 0,0 1 0 0 0,0-1 0 0 0,0 0 0 0 0,0 0 0 0 0,0 1 0 0 0,0-1 0 0 0,0 0 0 0 0,1 0 0 0 0,-1 0 0 0 0,0 0 0 0 0,1 0 0 0 0,-1 0 0 0 0,1 0 0 0 0,-1 0 0 0 0,0-1 0 0 0,0 1-6 0 0,1 0-1 0 0,-1 0 0 0 0,1 0 1 0 0,-1 1-1 0 0,1-1 0 0 0,-1 0 0 0 0,1 0 1 0 0,-1 0-1 0 0,1 0 0 0 0,0 0 1 0 0,0 0-1 0 0,-1 0 0 0 0,1 0 0 0 0,0 0 1 0 0,0 0-1 0 0,0 0 0 0 0,0 0 1 0 0,0 0-1 0 0,0 0 0 0 0,0 1 0 0 0,0-1 1 0 0,1 0-1 0 0,-1 0 0 0 0,0 0 1 0 0,0 0-1 0 0,1 0 0 0 0,-1 0 0 0 0,1 0 1 0 0,-1 0-1 0 0,1 0 0 0 0,-1 1 1 0 0,1-1-1 0 0,0 0 0 0 0,-1 0 0 0 0,1 1 1 0 0,0-1-1 0 0,-1 0 0 0 0,1 1 0 0 0,0-1 1 0 0,0 1-1 0 0,0-1 0 0 0,0 1 1 0 0,-1-1-1 0 0,1 1 0 0 0,0 0 0 0 0,0-1 1 0 0,0 1-1 0 0,0 0 0 0 0,0 0 1 0 0,2-1-1 0 0,15 2 19 0 0,0 0 1 0 0,20 4-1 0 0,-18-2-454 0 0,0-1-1 0 0,27 0 1 0 0,-7-10-4513 0 0,-36 7 3714 0 0,0-1-1 0 0,0 1 1 0 0,0-1-1 0 0,-1-1 1 0 0,1 1 0 0 0,0 0-1 0 0,4-5 1 0 0,10-20-5336 0 0,-9 12 3338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51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13947 0 0,'-31'28'6160'0'0,"28"-25"-5830"0"0,1 0-1 0 0,-1 1 1 0 0,1-1-1 0 0,0 1 1 0 0,0 0-1 0 0,-3 5 1 0 0,4-5-309 0 0,0 1 0 0 0,0-1 0 0 0,0 0 0 0 0,1 0 0 0 0,0 0 0 0 0,0 1 0 0 0,0-1 0 0 0,0 0 0 0 0,0 0 0 0 0,1 0-1 0 0,0 1 1 0 0,0-1 0 0 0,0 0 0 0 0,0 0 0 0 0,1 0 0 0 0,2 5 0 0 0,2 3-26 0 0,0 0 0 0 0,1 0 0 0 0,0-1 0 0 0,0 0 0 0 0,2-1 0 0 0,-1 1 0 0 0,1-1 0 0 0,1-1 0 0 0,16 13 0 0 0,-23-19 4 0 0,0-1 1 0 0,1 1-1 0 0,-1-1 1 0 0,1 0-1 0 0,0 0 1 0 0,0-1-1 0 0,0 1 1 0 0,0-1-1 0 0,0 1 1 0 0,0-1 0 0 0,0-1-1 0 0,0 1 1 0 0,1 0-1 0 0,-1-1 1 0 0,0 0-1 0 0,0 0 1 0 0,1 0-1 0 0,-1-1 1 0 0,0 1-1 0 0,0-1 1 0 0,0 0-1 0 0,0 0 1 0 0,0-1-1 0 0,0 1 1 0 0,0-1-1 0 0,0 0 1 0 0,0 0-1 0 0,-1 0 1 0 0,1 0-1 0 0,-1-1 1 0 0,1 0-1 0 0,-1 1 1 0 0,5-6 0 0 0,-6 6 21 0 0,0-1 0 0 0,1 1 0 0 0,-1-1 0 0 0,0 1 0 0 0,0-1 0 0 0,0 1 0 0 0,-1-1 0 0 0,1 0 0 0 0,-1 0 1 0 0,1 0-1 0 0,-1 0 0 0 0,0 0 0 0 0,0-1 0 0 0,0 1 0 0 0,-1 0 0 0 0,1 0 0 0 0,-1 0 0 0 0,0-1 0 0 0,1 1 1 0 0,-2 0-1 0 0,1-1 0 0 0,0 1 0 0 0,-1 0 0 0 0,1 0 0 0 0,-1-1 0 0 0,0 1 0 0 0,0 0 0 0 0,0 0 0 0 0,0 0 1 0 0,-1 0-1 0 0,0 0 0 0 0,1 0 0 0 0,-1 1 0 0 0,0-1 0 0 0,-4-4 0 0 0,0 1-39 0 0,0 0 0 0 0,0 0 0 0 0,0 1 1 0 0,-1-1-1 0 0,0 1 0 0 0,0 1 0 0 0,-1-1 0 0 0,1 2 0 0 0,-1-1 0 0 0,0 1 0 0 0,0 0 0 0 0,-14-4 0 0 0,18 6-2 0 0,1 1 0 0 0,0-1-1 0 0,0 1 1 0 0,0-1 0 0 0,-1 1-1 0 0,1 0 1 0 0,0 0 0 0 0,0 1-1 0 0,-1-1 1 0 0,1 1 0 0 0,0-1-1 0 0,0 1 1 0 0,0 0 0 0 0,0 0 0 0 0,0 1-1 0 0,0-1 1 0 0,0 0 0 0 0,0 1-1 0 0,-4 3 1 0 0,3-1 41 0 0,2-1 0 0 0,-1 1 1 0 0,0 0-1 0 0,1-1 0 0 0,-1 1 0 0 0,1 0 0 0 0,0 1 1 0 0,1-1-1 0 0,-1 0 0 0 0,1 1 0 0 0,0-1 1 0 0,0 0-1 0 0,-1 8 0 0 0,-1 12 88 0 0,2-1 0 0 0,0 0 0 0 0,2 1 0 0 0,0-1 0 0 0,2 0-1 0 0,0 0 1 0 0,2 0 0 0 0,0 0 0 0 0,2-1 0 0 0,0 1 0 0 0,15 29 0 0 0,-21-49-192 0 0,0-1 0 0 0,1 0 0 0 0,-1 1 0 0 0,0-1-1 0 0,1 0 1 0 0,-1 1 0 0 0,1-1 0 0 0,0 0 0 0 0,0 0 0 0 0,0-1 0 0 0,0 1 0 0 0,0 0 0 0 0,0-1 0 0 0,0 1 0 0 0,1-1-1 0 0,1 2 1 0 0,-2-3-39 0 0,0 0 0 0 0,-1 0 0 0 0,1 0 0 0 0,0 0 0 0 0,-1-1 0 0 0,1 1 0 0 0,0 0 0 0 0,-1-1 0 0 0,1 0 0 0 0,-1 1 0 0 0,1-1 0 0 0,-1 0 0 0 0,1 1 0 0 0,-1-1 0 0 0,0 0 0 0 0,1 0 0 0 0,-1 0 0 0 0,0 0 0 0 0,0 0 0 0 0,1-1-1 0 0,-1 1 1 0 0,0 0 0 0 0,0-1 0 0 0,0 1 0 0 0,-1 0 0 0 0,2-3 0 0 0,18-24-349 0 0,-14 16 466 0 0,2 1-1 0 0,-1 0 0 0 0,2 0 1 0 0,-1 1-1 0 0,1 0 0 0 0,1 1 1 0 0,19-15-1 0 0,-28 23 87 0 0,-1 1 0 0 0,0 0 0 0 0,0 0 0 0 0,1 0 0 0 0,-1-1 0 0 0,0 1-1 0 0,0 0 1 0 0,1 0 0 0 0,-1 0 0 0 0,0 0 0 0 0,1 0 0 0 0,-1 0 0 0 0,0 0 0 0 0,0-1 0 0 0,1 1 0 0 0,-1 0 0 0 0,0 0-1 0 0,1 0 1 0 0,-1 0 0 0 0,0 0 0 0 0,1 1 0 0 0,-1-1 0 0 0,0 0 0 0 0,1 0 0 0 0,-1 0 0 0 0,0 0 0 0 0,1 0 0 0 0,-1 0-1 0 0,0 0 1 0 0,0 1 0 0 0,1-1 0 0 0,-1 0 0 0 0,0 0 0 0 0,0 0 0 0 0,1 0 0 0 0,-1 1 0 0 0,0-1 0 0 0,3 15 1444 0 0,-8 17-481 0 0,3-25-1049 0 0,-1-1 0 0 0,0 0 1 0 0,0 0-1 0 0,-1 0 0 0 0,0 0 0 0 0,0-1 1 0 0,0 0-1 0 0,-1 1 0 0 0,0-1 0 0 0,0-1 0 0 0,0 1 1 0 0,0-1-1 0 0,-9 6 0 0 0,-9 3-558 0 0,0-1 0 0 0,-32 12 0 0 0,-9 5-79 0 0,64-28 661 0 0,-1-1 0 0 0,1 0-1 0 0,0 0 1 0 0,0 0 0 0 0,0 0-1 0 0,-1 0 1 0 0,1 0 0 0 0,0 0 0 0 0,0 0-1 0 0,0 0 1 0 0,-1 1 0 0 0,1-1-1 0 0,0 0 1 0 0,0 0 0 0 0,0 0 0 0 0,-1 0-1 0 0,1 1 1 0 0,0-1 0 0 0,0 0-1 0 0,0 0 1 0 0,0 0 0 0 0,0 0-1 0 0,0 1 1 0 0,0-1 0 0 0,-1 0 0 0 0,1 0-1 0 0,0 1 1 0 0,0-1 0 0 0,0 0-1 0 0,0 0 1 0 0,0 1 0 0 0,0-1 0 0 0,0 0-1 0 0,0 0 1 0 0,0 0 0 0 0,0 1-1 0 0,0-1 1 0 0,0 0 0 0 0,0 0 0 0 0,1 1-1 0 0,-1-1 1 0 0,0 0 0 0 0,0 0-1 0 0,0 0 1 0 0,0 1 0 0 0,0-1 0 0 0,0 0-1 0 0,1 0 1 0 0,13 9 362 0 0,21 1-180 0 0,41 6-92 0 0,12 2-2047 0 0,-29-7-6279 0 0,-34-10 1151 0 0,-17-2 2678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51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0 8466 0 0,'-43'35'9205'0'0,"36"-28"-7963"0"0,0 1 0 0 0,0 0-1 0 0,-9 14 1 0 0,13-18-1133 0 0,1 0 1 0 0,0 0-1 0 0,0 0 0 0 0,0 0 0 0 0,0 0 1 0 0,0 0-1 0 0,1 0 0 0 0,0 1 0 0 0,0-1 1 0 0,0 1-1 0 0,0-1 0 0 0,1 1 0 0 0,0-1 1 0 0,0 1-1 0 0,0-1 0 0 0,0 1 0 0 0,1-1 1 0 0,0 1-1 0 0,-1-1 0 0 0,2 0 0 0 0,-1 1 0 0 0,4 7 1 0 0,-4-10-93 0 0,0 0 1 0 0,0 0-1 0 0,0-1 1 0 0,1 1-1 0 0,-1 0 1 0 0,1 0-1 0 0,-1-1 0 0 0,1 1 1 0 0,0-1-1 0 0,-1 1 1 0 0,1-1-1 0 0,0 0 1 0 0,0 0-1 0 0,0 0 1 0 0,0 0-1 0 0,0 0 1 0 0,0 0-1 0 0,0 0 1 0 0,0-1-1 0 0,5 1 1 0 0,-3 0-9 0 0,-1-1 0 0 0,1-1 0 0 0,0 1 0 0 0,0 0 0 0 0,-1-1 0 0 0,1 0 0 0 0,0 0-1 0 0,-1 0 1 0 0,1 0 0 0 0,-1 0 0 0 0,7-4 0 0 0,-6 3 9 0 0,0-1 0 0 0,0 1 0 0 0,-1 0 0 0 0,1-1 0 0 0,-1 0 0 0 0,1 0-1 0 0,-1 0 1 0 0,0 0 0 0 0,0 0 0 0 0,0-1 0 0 0,-1 1 0 0 0,1-1 0 0 0,-1 0-1 0 0,0 0 1 0 0,0 0 0 0 0,0 0 0 0 0,-1 0 0 0 0,1 0 0 0 0,-1 0 0 0 0,0-1 0 0 0,0 1-1 0 0,0-6 1 0 0,-2 7 14 0 0,1 0 0 0 0,-1 0 0 0 0,0-1 0 0 0,0 1-1 0 0,-1 0 1 0 0,1 0 0 0 0,-1 0 0 0 0,1 0 0 0 0,-1 0 0 0 0,0 0 0 0 0,0 1-1 0 0,0-1 1 0 0,-1 1 0 0 0,1-1 0 0 0,-1 1 0 0 0,1 0 0 0 0,-1 0-1 0 0,0 0 1 0 0,0 0 0 0 0,1 0 0 0 0,-1 1 0 0 0,-1-1 0 0 0,1 1 0 0 0,0 0-1 0 0,0 0 1 0 0,-5-1 0 0 0,0 0-220 0 0,0 0-1 0 0,0 1 1 0 0,0 0-1 0 0,0 0 1 0 0,0 0-1 0 0,0 1 1 0 0,0 1-1 0 0,0-1 1 0 0,0 1-1 0 0,-9 2 1 0 0,6 4-2633 0 0,10-5 1665 0 0,1-2 770 0 0,-1 1 1 0 0,1-1 0 0 0,0 1-1 0 0,0-1 1 0 0,0 1 0 0 0,0-1-1 0 0,-1 1 1 0 0,1-1-1 0 0,0 1 1 0 0,0-1 0 0 0,0 1-1 0 0,0-1 1 0 0,0 1 0 0 0,0-1-1 0 0,0 1 1 0 0,1-1-1 0 0,-1 1 1 0 0,0 0 0 0 0,0-1-1 0 0,0 1 1 0 0,0-1 0 0 0,1 1-1 0 0,-1-1 1 0 0,0 0-1 0 0,0 1 1 0 0,3 2-1542 0 0,5 2-3891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51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10442 0 0,'16'26'9904'0'0,"-10"0"-4251"0"0,-7-18-5169 0 0,1 1 0 0 0,-1-1 0 0 0,-1 1 0 0 0,-2 10 0 0 0,2-11-1043 0 0,0 1-1 0 0,0 0 1 0 0,1 0 0 0 0,0-1 0 0 0,1 12 0 0 0,1-16-2311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52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4 11867 0 0,'0'0'490'0'0,"-1"0"1"0"0,1-1-1 0 0,-1 1 1 0 0,0-1 0 0 0,1 1-1 0 0,-1 0 1 0 0,0 0 0 0 0,0-1-1 0 0,1 1 1 0 0,-1 0-1 0 0,0 0 1 0 0,1 0 0 0 0,-1 0-1 0 0,0 0 1 0 0,0 0 0 0 0,1 0-1 0 0,-1 0 1 0 0,0 0-1 0 0,0 0 1 0 0,1 0 0 0 0,-1 0-1 0 0,0 1 1 0 0,0-1 0 0 0,0 0-1 0 0,-13 16 3716 0 0,-6 36-5489 0 0,15-35 2443 0 0,-111 250-3599 0 0,105-252 1257 0 0,11-15 1146 0 0,0 0-1 0 0,0 0 1 0 0,-1 0 0 0 0,1 0-1 0 0,0-1 1 0 0,0 1 0 0 0,0 0-1 0 0,-1 0 1 0 0,1 0 0 0 0,0 0 0 0 0,0-1-1 0 0,0 1 1 0 0,-1 0 0 0 0,1 0-1 0 0,0 0 1 0 0,0-1 0 0 0,0 1-1 0 0,0 0 1 0 0,0 0 0 0 0,0-1-1 0 0,0 1 1 0 0,0 0 0 0 0,-1 0-1 0 0,1-1 1 0 0,0 1 0 0 0,0 0-1 0 0,0 0 1 0 0,0-1 0 0 0,0 1 0 0 0,0 0-1 0 0,0 0 1 0 0,1-1 0 0 0,-1 1-1 0 0,0-1 1 0 0,0-4-76 0 0,0 1 0 0 0,1-1 0 0 0,0 0-1 0 0,0 0 1 0 0,3-8 0 0 0,-3 9 178 0 0,1 0 0 0 0,0 0-1 0 0,0 1 1 0 0,0-1 0 0 0,0 1-1 0 0,1-1 1 0 0,-1 1 0 0 0,1 0 0 0 0,0 0-1 0 0,0 0 1 0 0,0 0 0 0 0,0 1-1 0 0,1-1 1 0 0,-1 1 0 0 0,1 0 0 0 0,-1 0-1 0 0,1 0 1 0 0,0 0 0 0 0,0 1-1 0 0,0-1 1 0 0,5 0 0 0 0,-2 1-11 0 0,-1 0 0 0 0,1 1 1 0 0,-1 0-1 0 0,1 1 0 0 0,-1-1 0 0 0,0 1 1 0 0,1 0-1 0 0,-1 1 0 0 0,0 0 0 0 0,1 0 1 0 0,-1 0-1 0 0,0 0 0 0 0,6 5 0 0 0,17 6-119 0 0,12 7-2045 0 0,-17-3-8167 0 0,-38 0 661 0 0,-8-3 11872 0 0,18-12-1183 0 0,1 0 0 0 0,0 1-1 0 0,-1-1 1 0 0,2 1 0 0 0,-1 0-1 0 0,0-1 1 0 0,0 2 0 0 0,1-1 0 0 0,-1 0-1 0 0,-1 5 1 0 0,-17 37 5535 0 0,0 2-4248 0 0,19-44-2461 0 0,0 0-1 0 0,0 0 1 0 0,0 0 0 0 0,0-1-1 0 0,-1 1 1 0 0,1-1-1 0 0,-1 1 1 0 0,0-1-1 0 0,0 0 1 0 0,0 0-1 0 0,0 0 1 0 0,-4 1-1 0 0,19-6 219 0 0,0 0-1 0 0,0 1 0 0 0,0 0 1 0 0,0 1-1 0 0,22 0 0 0 0,73 5-662 0 0,-104-4 281 0 0,23 3-2711 0 0,-12 4-6122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52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14171 0 0,'-1'1'560'0'0,"0"-1"0"0"0,1 1 0 0 0,-1 0 0 0 0,0 0 0 0 0,1 0 0 0 0,-1 0 0 0 0,1 0 0 0 0,-1 0 0 0 0,1 0 0 0 0,0 0 0 0 0,-1 0-1 0 0,1 0 1 0 0,0 0 0 0 0,-1 0 0 0 0,1 0 0 0 0,0 1 0 0 0,0-1-422 0 0,0-1-1 0 0,1 0 1 0 0,-1 1-1 0 0,0-1 1 0 0,0 0-1 0 0,1 1 1 0 0,-1-1-1 0 0,0 0 1 0 0,0 1-1 0 0,1-1 1 0 0,-1 0-1 0 0,0 0 1 0 0,1 1-1 0 0,-1-1 1 0 0,0 0-1 0 0,1 0 1 0 0,-1 0-1 0 0,1 0 1 0 0,-1 1-1 0 0,0-1 1 0 0,1 0-1 0 0,-1 0 1 0 0,1 0-1 0 0,-1 0 1 0 0,0 0-1 0 0,1 0 1 0 0,0 0-1 0 0,41-6-203 0 0,-26 3 733 0 0,-3 1-634 0 0,0 1 1 0 0,-1 1-1 0 0,1 0 1 0 0,0 0-1 0 0,0 2 0 0 0,24 4 1 0 0,-33-4-38 0 0,1-1 0 0 0,-1 1 0 0 0,0-1 0 0 0,0 1-1 0 0,1 1 1 0 0,-1-1 0 0 0,0 0 0 0 0,-1 1 0 0 0,1 0 0 0 0,0 0 0 0 0,-1 0 0 0 0,0 1 0 0 0,1-1 0 0 0,-1 1-1 0 0,-1-1 1 0 0,1 1 0 0 0,0 0 0 0 0,-1 0 0 0 0,0 0 0 0 0,0 1 0 0 0,3 8 0 0 0,8 37-306 0 0,-10-38-2042 0 0,-1 0-4127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53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65 14467 0 0,'-1'-1'392'0'0,"0"0"1"0"0,1 0-1 0 0,-1-1 0 0 0,1 1 0 0 0,-1 0 1 0 0,1 0-1 0 0,-1-1 0 0 0,1 1 0 0 0,0 0 0 0 0,0-1 1 0 0,0 1-1 0 0,0-1 0 0 0,0 1 0 0 0,0 0 1 0 0,0-1-1 0 0,0 1 0 0 0,0 0 0 0 0,1-1 1 0 0,-1 1-1 0 0,0 0 0 0 0,1-1 0 0 0,-1 1 1 0 0,1 0-1 0 0,0 0 0 0 0,0-2 0 0 0,1 1-142 0 0,0 0-1 0 0,1 0 0 0 0,-1 0 1 0 0,0 0-1 0 0,0 1 1 0 0,1-1-1 0 0,-1 1 1 0 0,1 0-1 0 0,0 0 1 0 0,-1 0-1 0 0,6-2 0 0 0,4 0-164 0 0,1 1-1 0 0,0 0 1 0 0,1 1-1 0 0,13 0 1 0 0,115 8 185 0 0,-187-10-988 0 0,30 1 662 0 0,0 1-1 0 0,0 0 1 0 0,-29 4-1 0 0,40-2 29 0 0,-1-1-1 0 0,1 1 0 0 0,-1 0 1 0 0,1 1-1 0 0,0-1 0 0 0,0 1 1 0 0,-1 0-1 0 0,1 0 0 0 0,0 0 1 0 0,1 1-1 0 0,-1-1 0 0 0,0 1 1 0 0,1 0-1 0 0,-1 0 0 0 0,1 0 1 0 0,0 1-1 0 0,0-1 0 0 0,1 1 1 0 0,-1 0-1 0 0,-2 4 1 0 0,2-2-7 0 0,1-1 1 0 0,1 1-1 0 0,-1-1 1 0 0,1 1-1 0 0,0 0 1 0 0,0-1 0 0 0,1 1-1 0 0,-1 0 1 0 0,1 0-1 0 0,0 0 1 0 0,1-1 0 0 0,0 1-1 0 0,0 0 1 0 0,0-1-1 0 0,3 10 1 0 0,-1-5 66 0 0,1 0 1 0 0,0-1-1 0 0,0 0 0 0 0,1 0 1 0 0,0 0-1 0 0,0 0 0 0 0,1-1 1 0 0,0 0-1 0 0,0 0 0 0 0,1-1 1 0 0,0 0-1 0 0,1 0 0 0 0,-1 0 1 0 0,11 6-1 0 0,-8-8-8 0 0,0 1 0 0 0,0-2 0 0 0,1 1-1 0 0,-1-2 1 0 0,1 1 0 0 0,0-1 0 0 0,0-1 0 0 0,0 0 0 0 0,0-1-1 0 0,0 0 1 0 0,0 0 0 0 0,18-2 0 0 0,-21 0 5 0 0,18 1-930 0 0,-26 3 404 0 0,-16 4 397 0 0,-3-1 254 0 0,1 2 0 0 0,0 0 0 0 0,-27 16 0 0 0,37-18-100 0 0,0 0 0 0 0,0 1 1 0 0,0 0-1 0 0,1 0 0 0 0,0 1 0 0 0,1 0 0 0 0,-1 0 0 0 0,-8 16 0 0 0,13-21-59 0 0,0 0 0 0 0,0 1 0 0 0,0-1 0 0 0,0 1-1 0 0,1 0 1 0 0,-1-1 0 0 0,1 1 0 0 0,0 0 0 0 0,0 0-1 0 0,0 6 1 0 0,1-9 14 0 0,0 0-1 0 0,0 0 1 0 0,1 0-1 0 0,-1-1 1 0 0,0 1-1 0 0,0 0 1 0 0,1 0-1 0 0,-1 0 1 0 0,1 0-1 0 0,-1-1 1 0 0,1 1-1 0 0,-1 0 1 0 0,1 0-1 0 0,-1-1 1 0 0,1 1-1 0 0,0-1 1 0 0,-1 1-1 0 0,2 1 1 0 0,1-1 47 0 0,-1 0 1 0 0,0 0 0 0 0,1 0-1 0 0,-1 0 1 0 0,1 0 0 0 0,-1 0-1 0 0,1-1 1 0 0,-1 1 0 0 0,4-1-1 0 0,25 3 368 0 0,53-3 1 0 0,-8-8-4437 0 0,-73 8 2693 0 0,0-1-1 0 0,0 1 1 0 0,0-1 0 0 0,0 0-1 0 0,0 0 1 0 0,0 0 0 0 0,5-3 0 0 0,3-3-7134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53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15 14419 0 0,'-1'-2'689'0'0,"0"1"-1"0"0,-1 0 1 0 0,1-1 0 0 0,0 1-1 0 0,-1 0 1 0 0,1 0 0 0 0,-1 0-1 0 0,0 0 1 0 0,1 0 0 0 0,-1 0-1 0 0,0 1 1 0 0,-2-2 0 0 0,3 2-586 0 0,1 0 0 0 0,-1 0 0 0 0,0 0 0 0 0,1 0 1 0 0,-1 1-1 0 0,1-1 0 0 0,-1 0 0 0 0,1 0 0 0 0,-1 0 1 0 0,0 0-1 0 0,1 1 0 0 0,-1-1 0 0 0,1 0 0 0 0,-1 0 0 0 0,1 1 1 0 0,-1-1-1 0 0,1 0 0 0 0,0 1 0 0 0,-1-1 0 0 0,1 1 1 0 0,-1-1-1 0 0,1 1 0 0 0,0-1 0 0 0,-1 1 0 0 0,0 0 1 0 0,-1 4-106 0 0,1 0 1 0 0,-1 1-1 0 0,1-1 1 0 0,-1 0-1 0 0,1 1 1 0 0,0 10-1 0 0,-2 22 2 0 0,1 1-1 0 0,2 0 1 0 0,5 47 0 0 0,-4-74-10 0 0,1 0-1 0 0,0 0 1 0 0,1 0 0 0 0,1-1 0 0 0,-1 1 0 0 0,2-1 0 0 0,0 1 0 0 0,0-1 0 0 0,1-1-1 0 0,0 1 1 0 0,1-1 0 0 0,0 0 0 0 0,0 0 0 0 0,14 12 0 0 0,-17-18 29 0 0,1-1 0 0 0,0 0 0 0 0,0 0 0 0 0,0 0 0 0 0,0 0 0 0 0,0-1 0 0 0,0 1 0 0 0,1-1 0 0 0,-1-1 0 0 0,1 1 0 0 0,0-1 0 0 0,-1 0 0 0 0,1 0 0 0 0,0-1 1 0 0,0 0-1 0 0,-1 0 0 0 0,1 0 0 0 0,0 0 0 0 0,0-1 0 0 0,-1 0 0 0 0,1-1 0 0 0,0 1 0 0 0,-1-1 0 0 0,1 0 0 0 0,-1 0 0 0 0,0-1 0 0 0,0 1 0 0 0,0-1 0 0 0,0 0 0 0 0,7-6 0 0 0,-4 3 19 0 0,0-1 0 0 0,-1 1 0 0 0,0-1 0 0 0,0 0 0 0 0,0-1 0 0 0,-1 0 0 0 0,-1 0 0 0 0,1 0 0 0 0,-1 0 0 0 0,0-1 0 0 0,-1 0 0 0 0,0 0 0 0 0,-1 0 0 0 0,1-1 0 0 0,-2 1 0 0 0,1-1 0 0 0,0-12-1 0 0,-2 10-291 0 0,-1-1 0 0 0,-1 1-1 0 0,0 0 1 0 0,0 0-1 0 0,-1 0 1 0 0,-1 0-1 0 0,0 0 1 0 0,0 0-1 0 0,-2 1 1 0 0,-9-22-1 0 0,-16-9-4641 0 0,-9 5-3456 0 0,11 17 1212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54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11506 0 0,'0'2'782'0'0,"0"0"-1"0"0,0 0 0 0 0,1 1 1 0 0,-1-1-1 0 0,0 0 0 0 0,1 0 1 0 0,0 0-1 0 0,-1-1 0 0 0,1 1 0 0 0,0 0 1 0 0,0 0-1 0 0,0 0 0 0 0,1 0 1 0 0,0 1-1 0 0,1 0-222 0 0,0 0 0 0 0,0 0 0 0 0,1 0 0 0 0,-1 0 0 0 0,1-1 0 0 0,5 4 0 0 0,6 1-724 0 0,1-1 0 0 0,28 8 0 0 0,-27-9 1224 0 0,0 0-1072 0 0,1 0 0 0 0,24 2-1 0 0,0-6-1603 0 0,-38-2 902 0 0,0 1-1 0 0,0-1 1 0 0,0 0-1 0 0,0 0 1 0 0,0 0-1 0 0,7-4 1 0 0,-3-18-19203 0 0</inkml:trace>
  <inkml:trace contextRef="#ctx0" brushRef="#br0" timeOffset="1">127 0 9722 0 0,'-3'4'1127'0'0,"0"0"0"0"0,0 0-1 0 0,1 0 1 0 0,-1 1 0 0 0,1-1 0 0 0,0 1 0 0 0,0-1-1 0 0,1 1 1 0 0,-1 0 0 0 0,0 6 0 0 0,0-1-437 0 0,1-1 1 0 0,1 1-1 0 0,0 0 1 0 0,1 16-1 0 0,4 2-527 0 0,1 0 1 0 0,13 40-1 0 0,-16-60-394 0 0,0 0 1 0 0,0 0-1 0 0,0-1 1 0 0,1 1-1 0 0,0-1 1 0 0,8 10-1 0 0,5 0-3782 0 0,4-5-4472 0 0,-1-4 1419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54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15459 0 0,'5'5'561'0'0,"-1"2"0"0"0,0-1 0 0 0,0 0 0 0 0,0 1 0 0 0,-1 0 0 0 0,0 0 0 0 0,0 0 0 0 0,-1 0 0 0 0,0 0 0 0 0,0 0 0 0 0,0 1 0 0 0,0 12 0 0 0,0 9 2076 0 0,-2 53 1 0 0,-1-69-2782 0 0,1-6-185 0 0,-1 1-1 0 0,1 0 0 0 0,0 0 1 0 0,3 13-1 0 0,-3-24 285 0 0,1 0 0 0 0,0 0-1 0 0,0 0 1 0 0,0 0 0 0 0,0 0 0 0 0,1 0 0 0 0,-1 0 0 0 0,1 0 0 0 0,0 0-1 0 0,0 0 1 0 0,0 1 0 0 0,0-1 0 0 0,0 1 0 0 0,0 0 0 0 0,1 0-1 0 0,-1-1 1 0 0,1 1 0 0 0,0 1 0 0 0,-1-1 0 0 0,5-2 0 0 0,32-3-50 0 0,11-2-691 0 0,-29-2-4068 0 0,-7-7-5372 0 0,-10 9 4101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55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13915 0 0,'-1'2'9948'0'0,"10"-1"-5527"0"0,21-3-4335 0 0,-8 0 593 0 0,-5 2-570 0 0,0 1 0 0 0,-1 1 1 0 0,26 6-1 0 0,-34-6-107 0 0,-1 0 0 0 0,0 0 0 0 0,1 1 1 0 0,-1 0-1 0 0,0 0 0 0 0,-1 1 0 0 0,1 0 0 0 0,-1 0 0 0 0,12 10 1 0 0,-17-13-2 0 0,0 0 0 0 0,0 0 0 0 0,0 0 1 0 0,-1 0-1 0 0,1 0 0 0 0,0 0 0 0 0,-1 0 1 0 0,1 0-1 0 0,-1 0 0 0 0,1 0 0 0 0,-1 0 1 0 0,0 0-1 0 0,0 1 0 0 0,1-1 0 0 0,-1 0 1 0 0,0 0-1 0 0,0 0 0 0 0,0 0 0 0 0,0 1 1 0 0,0-1-1 0 0,0 0 0 0 0,0 0 0 0 0,-1 0 1 0 0,1 0-1 0 0,0 1 0 0 0,-1-1 0 0 0,1 0 1 0 0,-1 0-1 0 0,1 0 0 0 0,-1 0 0 0 0,1 0 1 0 0,-1 0-1 0 0,0 0 0 0 0,0 0 0 0 0,1 0 1 0 0,-1 0-1 0 0,0-1 0 0 0,0 1 0 0 0,0 0 1 0 0,-2 1-1 0 0,-5 4-10 0 0,-1 1 1 0 0,0-1-1 0 0,-17 8 1 0 0,11-5 15 0 0,8-5-25 0 0,1 0 1 0 0,0 0-1 0 0,0 1 1 0 0,0 0-1 0 0,1 1 1 0 0,0-1 0 0 0,0 1-1 0 0,-7 10 1 0 0,11-14 5 0 0,0-1 0 0 0,0 1 0 0 0,0 0 0 0 0,1-1 0 0 0,-1 1 0 0 0,1 0 0 0 0,-1 0 0 0 0,1-1 0 0 0,0 1 0 0 0,0 0 0 0 0,0 0 0 0 0,0 0 0 0 0,0-1 0 0 0,0 1 0 0 0,0 0 0 0 0,1 3 0 0 0,0-2-4 0 0,0-1 0 0 0,1 0 0 0 0,-1 0 0 0 0,0 0 0 0 0,1 0 0 0 0,-1 0 1 0 0,1 0-1 0 0,0 0 0 0 0,0 0 0 0 0,0 0 0 0 0,0-1 0 0 0,0 1 0 0 0,0-1 1 0 0,0 0-1 0 0,4 2 0 0 0,13 6 57 0 0,0 0 1 0 0,1-2-1 0 0,0 0 0 0 0,35 6 1 0 0,4-2-2348 0 0,-21-4-1716 0 0,-32-7 713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7:45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4353 0 0,'1'8'10279'0'0,"1"3"-3419"0"0,7 19-928 0 0,10 46-7986 0 0,-15-46 3700 0 0,-6 10-1527 0 0,1-33-287 0 0,1 1 0 0 0,-1 0 1 0 0,1 0-1 0 0,0 0 1 0 0,1 0-1 0 0,0 0 0 0 0,3 11 1 0 0,-2-20 109 0 0,1 0 1 0 0,-1 1 0 0 0,1-1 0 0 0,-1 0 0 0 0,1-1 0 0 0,-1 1 0 0 0,0 0 0 0 0,0-1 0 0 0,4-2 0 0 0,3-2 157 0 0,0 2 189 0 0,2-1 0 0 0,-1 1 0 0 0,0 1 0 0 0,19-4 0 0 0,10 5-1578 0 0,-36 3 478 0 0,-1-1 1 0 0,1 1-1 0 0,0-1 1 0 0,-1 1-1 0 0,1 0 1 0 0,-1 0-1 0 0,1 0 1 0 0,-1 0-1 0 0,1 1 1 0 0,3 2 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55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15195 0 0,'-11'24'6580'0'0,"11"-23"-6426"0"0,0-1-1 0 0,0 1 1 0 0,0 0-1 0 0,0-1 1 0 0,0 1-1 0 0,0 0 1 0 0,0-1-1 0 0,0 1 1 0 0,0-1 0 0 0,0 1-1 0 0,0 0 1 0 0,0-1-1 0 0,1 1 1 0 0,-1 0-1 0 0,0-1 1 0 0,0 1-1 0 0,1-1 1 0 0,-1 1-1 0 0,0-1 1 0 0,1 1 0 0 0,-1-1-1 0 0,1 1 1 0 0,2 1 52 0 0,1 0 1 0 0,-1-1-1 0 0,0 1 1 0 0,1-1 0 0 0,-1 0-1 0 0,1 0 1 0 0,-1-1-1 0 0,1 1 1 0 0,-1-1 0 0 0,7 1-1 0 0,67 4 486 0 0,37 4-1309 0 0,-97-6-1700 0 0,0 1 0 0 0,21 7 0 0 0,-30-8-1795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55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6873 0 0,'-4'7'2511'0'0,"-1"0"0"0"0,1 0-1 0 0,0 0 1 0 0,-3 8-1 0 0,-9 37 3182 0 0,14-40-5540 0 0,0 1 1 0 0,1-1-1 0 0,0 0 1 0 0,0 0-1 0 0,2 1 1 0 0,-1-1-1 0 0,2 0 0 0 0,-1 0 1 0 0,2 0-1 0 0,0 0 1 0 0,4 12-1 0 0,-7-23-163 0 0,0-1 0 0 0,0 0 0 0 0,0 0 0 0 0,0 0 0 0 0,0 0 0 0 0,0 0 0 0 0,0 1 0 0 0,1-1 0 0 0,-1 0 0 0 0,0 0 0 0 0,0 0 0 0 0,0 0 0 0 0,0 0-1 0 0,0 1 1 0 0,0-1 0 0 0,0 0 0 0 0,0 0 0 0 0,1 0 0 0 0,-1 0 0 0 0,0 0 0 0 0,0 0 0 0 0,0 0 0 0 0,0 0 0 0 0,0 1 0 0 0,1-1 0 0 0,-1 0 0 0 0,0 0 0 0 0,0 0 0 0 0,0 0 0 0 0,0 0 0 0 0,0 0 0 0 0,1 0 0 0 0,-1 0 0 0 0,0 0 0 0 0,0 0 0 0 0,0 0-1 0 0,0 0 1 0 0,1 0 0 0 0,-1 0 0 0 0,0 0 0 0 0,0 0 0 0 0,0 0 0 0 0,0-1 0 0 0,0 1 0 0 0,1 0 0 0 0,6-9-315 0 0,10-28 41 0 0,-4 8 202 0 0,-9 25 93 0 0,-1 0-1 0 0,0 0 0 0 0,1 0 1 0 0,0 0-1 0 0,0 0 1 0 0,0 1-1 0 0,1 0 0 0 0,-1 0 1 0 0,1 0-1 0 0,0 0 0 0 0,-1 1 1 0 0,1-1-1 0 0,10-2 0 0 0,-12 4 8 0 0,1 0-1 0 0,-1 1 1 0 0,1-1 0 0 0,-1 1-1 0 0,1-1 1 0 0,0 1 0 0 0,-1 0-1 0 0,1 0 1 0 0,-1 1 0 0 0,1-1-1 0 0,-1 1 1 0 0,1 0 0 0 0,-1 0-1 0 0,1 0 1 0 0,-1 0-1 0 0,0 0 1 0 0,1 1 0 0 0,-1-1-1 0 0,0 1 1 0 0,0 0 0 0 0,0 0-1 0 0,3 3 1 0 0,-6-4 6 0 0,1-1-1 0 0,0 1 1 0 0,0 0-1 0 0,-1-1 1 0 0,1 1 0 0 0,0 0-1 0 0,-1 0 1 0 0,1-1-1 0 0,-1 1 1 0 0,1 0 0 0 0,-1 0-1 0 0,0 0 1 0 0,1 0-1 0 0,-1 0 1 0 0,0-1 0 0 0,1 1-1 0 0,-1 0 1 0 0,0 0-1 0 0,0 0 1 0 0,0 0 0 0 0,0 0-1 0 0,0 0 1 0 0,0 0-1 0 0,0 0 1 0 0,0 0 0 0 0,0 0-1 0 0,-1 1 1 0 0,0 0 2 0 0,0 0 0 0 0,0-1 0 0 0,0 1 1 0 0,-1 0-1 0 0,1-1 0 0 0,0 1 0 0 0,-1-1 1 0 0,1 1-1 0 0,-1-1 0 0 0,0 0 0 0 0,1 0 1 0 0,-3 2-1 0 0,-6 2 13 0 0,-1 0-1 0 0,0 0 1 0 0,-15 4 0 0 0,-5 0-26 0 0,16-6 7 0 0,0 1-1 0 0,1 1 0 0 0,0 1 1 0 0,-20 9-1 0 0,34-15-20 0 0,0 0 1 0 0,0 0-1 0 0,0 1 0 0 0,0-1 1 0 0,0 0-1 0 0,-1 0 0 0 0,1 0 0 0 0,0 0 1 0 0,0 0-1 0 0,0 0 0 0 0,0 0 0 0 0,0 0 1 0 0,0 0-1 0 0,-1 0 0 0 0,1 1 0 0 0,0-1 1 0 0,0 0-1 0 0,0 0 0 0 0,0 0 0 0 0,0 0 1 0 0,0 0-1 0 0,0 0 0 0 0,0 1 1 0 0,0-1-1 0 0,0 0 0 0 0,0 0 0 0 0,0 0 1 0 0,0 0-1 0 0,-1 0 0 0 0,1 1 0 0 0,0-1 1 0 0,0 0-1 0 0,0 0 0 0 0,0 0 0 0 0,1 0 1 0 0,-1 1-1 0 0,0-1 0 0 0,0 0 0 0 0,0 0 1 0 0,0 0-1 0 0,0 0 0 0 0,0 0 1 0 0,0 1-1 0 0,0-1 0 0 0,0 0 0 0 0,0 0 1 0 0,0 0-1 0 0,1 0 0 0 0,9 5-264 0 0,12-1-982 0 0,13-1-3294 0 0,19-6-7153 0 0,-28 0 5161 0 0</inkml:trace>
  <inkml:trace contextRef="#ctx0" brushRef="#br0" timeOffset="1">400 267 16428 0 0,'-4'47'11299'0'0,"0"14"-9920"0"0,4-57-1454 0 0,0 1 0 0 0,1-1 0 0 0,-1 1 0 0 0,1-1 0 0 0,0 1 0 0 0,0-1 0 0 0,1 0 0 0 0,-1 1 0 0 0,1-1 0 0 0,3 6 0 0 0,7 1-3943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56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87 6161 0 0,'-20'-26'18132'0'0,"14"39"-17286"0"0,3-3-759 0 0,0 1 0 0 0,0 0-1 0 0,1 0 1 0 0,1-1 0 0 0,-1 1 0 0 0,2 1 0 0 0,0-1 0 0 0,0 0 0 0 0,1 0 0 0 0,0 0 0 0 0,3 12 0 0 0,0-10-120 0 0,0-1 1 0 0,1 0 0 0 0,0 1 0 0 0,1-2 0 0 0,1 1 0 0 0,-1-1 0 0 0,2 0-1 0 0,0 0 1 0 0,9 9 0 0 0,-7-9-11 0 0,3 5-15 0 0,1 0 0 0 0,1-1 0 0 0,0-1-1 0 0,33 24 1 0 0,-45-36 58 0 0,0 0 0 0 0,1 0-1 0 0,-1 0 1 0 0,1 0 0 0 0,-1-1-1 0 0,1 1 1 0 0,0-1 0 0 0,0 0 0 0 0,-1 0-1 0 0,1 0 1 0 0,0-1 0 0 0,0 1-1 0 0,0-1 1 0 0,0 0 0 0 0,0 0-1 0 0,0-1 1 0 0,0 1 0 0 0,0-1-1 0 0,0 1 1 0 0,0-1 0 0 0,0-1 0 0 0,-1 1-1 0 0,1 0 1 0 0,0-1 0 0 0,-1 0-1 0 0,1 0 1 0 0,-1 0 0 0 0,0 0-1 0 0,0 0 1 0 0,0-1 0 0 0,0 0-1 0 0,5-5 1 0 0,-1 0-24 0 0,-1 0 1 0 0,1-1-1 0 0,-2 0 0 0 0,1 0 0 0 0,-1 0 0 0 0,-1-1 1 0 0,1 1-1 0 0,-2-1 0 0 0,1 0 0 0 0,2-15 1 0 0,-3 10 214 0 0,-1 1 0 0 0,-1 0 0 0 0,0-1 0 0 0,-1 0 0 0 0,0 1 0 0 0,-2-1 0 0 0,-3-22 0 0 0,2 26-262 0 0,0 0 1 0 0,0 1-1 0 0,-1-1 1 0 0,0 1-1 0 0,-1 0 1 0 0,0 0 0 0 0,0 0-1 0 0,-1 1 1 0 0,0 0-1 0 0,-9-9 1 0 0,10 12-378 0 0,-1 0 0 0 0,0 1-1 0 0,0 0 1 0 0,0 1 0 0 0,-1-1 0 0 0,1 1 0 0 0,-1 0 0 0 0,0 1-1 0 0,0 0 1 0 0,-1 0 0 0 0,1 0 0 0 0,0 1 0 0 0,-1 0 0 0 0,0 0 0 0 0,-9 0-1 0 0,-30-2-8878 0 0,25 7 3154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57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6593 0 0,'3'3'1047'0'0,"1"0"-1"0"0,-1 0 0 0 0,1-1 0 0 0,0 0 0 0 0,0 1 1 0 0,-1-1-1 0 0,1-1 0 0 0,1 1 0 0 0,-1-1 0 0 0,7 2 1 0 0,49 5 3225 0 0,-1 1-2700 0 0,-55-8-1699 0 0,70 22 1257 0 0,-39-5-2345 0 0,-7 5-4726 0 0,-23-15 735 0 0,-1 2-2380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57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9090 0 0,'-3'4'1291'0'0,"1"-1"0"0"0,0 1 0 0 0,0 0-1 0 0,1 0 1 0 0,-1 0 0 0 0,1 0 0 0 0,0 0 0 0 0,-1 5 0 0 0,-2 35 2799 0 0,4-38-4086 0 0,0 0 1 0 0,0 0-1 0 0,-1 0 1 0 0,0 0-1 0 0,0 0 1 0 0,0 0-1 0 0,-1 0 1 0 0,1 0-1 0 0,-1 0 1 0 0,-1-1-1 0 0,1 1 1 0 0,-7 8-1 0 0,6-11-170 0 0,0-1 1 0 0,-1 1 0 0 0,1-1-1 0 0,-1 0 1 0 0,1-1-1 0 0,-1 1 1 0 0,0-1-1 0 0,0 1 1 0 0,0-1-1 0 0,0 0 1 0 0,0 0-1 0 0,0-1 1 0 0,0 1-1 0 0,0-1 1 0 0,-5 0-1 0 0,-21 4-481 0 0,50 2 2191 0 0,15-1-839 0 0,-6-3-263 0 0,34 8 0 0 0,-55-8-488 0 0,0 0 1 0 0,0 1 0 0 0,0-1 0 0 0,0 2 0 0 0,-1-1 0 0 0,1 1 0 0 0,-1 0 0 0 0,0 0 0 0 0,7 6 0 0 0,-13-9-130 0 0,0 0 0 0 0,0 0 1 0 0,-1 0-1 0 0,1-1 1 0 0,0 1-1 0 0,-1 0 1 0 0,1 0-1 0 0,0 0 1 0 0,-1 0-1 0 0,1 0 1 0 0,-1 0-1 0 0,0 0 1 0 0,1 0-1 0 0,-1 0 1 0 0,0 0-1 0 0,1 2 1 0 0,-1-1-548 0 0,0-1 0 0 0,-1 1 0 0 0,1 0 0 0 0,0-1 0 0 0,-1 1 0 0 0,1 0 0 0 0,-1-1 0 0 0,1 1 1 0 0,-1-1-1 0 0,0 1 0 0 0,0-1 0 0 0,1 1 0 0 0,-1-1 0 0 0,0 0 0 0 0,0 1 0 0 0,-2 0 0 0 0,-5 7-5104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57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 11907 0 0,'-4'13'8870'0'0,"12"-16"-5415"0"0,9-5-2876 0 0,-6 6-460 0 0,1 1 0 0 0,-1 0 0 0 0,1 0 0 0 0,-1 1 1 0 0,1 0-1 0 0,-1 1 0 0 0,1 1 0 0 0,-1 0 0 0 0,1 0 1 0 0,-1 1-1 0 0,0 0 0 0 0,0 1 0 0 0,-1 1 0 0 0,1-1 1 0 0,-1 2-1 0 0,0-1 0 0 0,0 1 0 0 0,0 1 0 0 0,-1 0 1 0 0,14 13-1 0 0,-20-14-97 0 0,1-1 0 0 0,-1 1 0 0 0,0 0 0 0 0,0 0 1 0 0,0 1-1 0 0,-1-1 0 0 0,0 0 0 0 0,0 1 0 0 0,-1-1 0 0 0,0 1 1 0 0,0 0-1 0 0,0 10 0 0 0,-1-13-883 0 0,0 0-1 0 0,-1 0 1 0 0,1 0 0 0 0,-1-1 0 0 0,0 1 0 0 0,0 0-1 0 0,0 0 1 0 0,-2 4 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58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8826 0 0,'0'-3'948'0'0,"0"0"1"0"0,0 0-1 0 0,0 0 0 0 0,0 0 1 0 0,1 0-1 0 0,-1 0 0 0 0,1 0 1 0 0,0 0-1 0 0,0 0 0 0 0,0 0 1 0 0,0 0-1 0 0,0 1 0 0 0,1-1 1 0 0,-1 0-1 0 0,1 1 0 0 0,2-3 1 0 0,17-7 2730 0 0,9 8-3276 0 0,-16 4-342 0 0,0 1 0 0 0,-1 0-1 0 0,1 1 1 0 0,-1 0 0 0 0,0 2-1 0 0,1-1 1 0 0,22 11 0 0 0,-33-13-55 0 0,1 0-1 0 0,-1 1 1 0 0,0 0 0 0 0,0 0 0 0 0,0 0 0 0 0,0 0-1 0 0,0 0 1 0 0,0 1 0 0 0,-1-1 0 0 0,1 1 0 0 0,-1 0 0 0 0,1-1-1 0 0,-1 1 1 0 0,0 0 0 0 0,0 1 0 0 0,-1-1 0 0 0,1 0 0 0 0,-1 0-1 0 0,1 1 1 0 0,-1-1 0 0 0,0 1 0 0 0,0-1 0 0 0,-1 1 0 0 0,1-1-1 0 0,-1 1 1 0 0,1 0 0 0 0,-1-1 0 0 0,0 1 0 0 0,-1 0 0 0 0,1-1-1 0 0,-1 1 1 0 0,1-1 0 0 0,-1 1 0 0 0,-2 4 0 0 0,1-2-103 0 0,0-1 0 0 0,0 0 1 0 0,-1 1-1 0 0,0-1 0 0 0,0 0 1 0 0,0 0-1 0 0,0 0 0 0 0,-1-1 1 0 0,0 1-1 0 0,0-1 0 0 0,0 0 1 0 0,-1 0-1 0 0,-8 6 0 0 0,-3-1-487 0 0,0 0-1 0 0,0-2 1 0 0,-20 8 0 0 0,-26 12 82 0 0,62-27 520 0 0,0 0 0 0 0,0 0-1 0 0,-1 0 1 0 0,1 1 0 0 0,0-1 0 0 0,0 0 0 0 0,0 0 0 0 0,0 0 0 0 0,0 0 0 0 0,0 0-1 0 0,0 0 1 0 0,0 0 0 0 0,0 1 0 0 0,0-1 0 0 0,0 0 0 0 0,0 0 0 0 0,0 0 0 0 0,0 0 0 0 0,0 0-1 0 0,0 0 1 0 0,0 0 0 0 0,0 1 0 0 0,0-1 0 0 0,0 0 0 0 0,0 0 0 0 0,0 0 0 0 0,0 0-1 0 0,0 0 1 0 0,0 0 0 0 0,0 1 0 0 0,0-1 0 0 0,0 0 0 0 0,0 0 0 0 0,0 0 0 0 0,0 0 0 0 0,0 0-1 0 0,0 0 1 0 0,0 0 0 0 0,0 1 0 0 0,1-1 0 0 0,-1 0 0 0 0,0 0 0 0 0,0 0 0 0 0,0 0-1 0 0,0 0 1 0 0,0 0 0 0 0,0 0 0 0 0,0 0 0 0 0,1 0 0 0 0,-1 0 0 0 0,0 0 0 0 0,0 0 0 0 0,0 0-1 0 0,0 0 1 0 0,0 0 0 0 0,0 0 0 0 0,0 0 0 0 0,1 0 0 0 0,-1 0 0 0 0,0 0 0 0 0,0 0-1 0 0,0 0 1 0 0,0 0 0 0 0,0 0 0 0 0,0 0 0 0 0,1 0 0 0 0,18 5 549 0 0,27 2-132 0 0,-43-7-371 0 0,48 7-128 0 0,88 9 635 0 0,-47-15-4999 0 0,-91-1 4205 0 0,-1 1-1 0 0,1-1 0 0 0,-1 0 0 0 0,1 0 1 0 0,-1 0-1 0 0,0 0 0 0 0,1-1 0 0 0,-1 1 0 0 0,1 0 1 0 0,-1 0-1 0 0,1 0 0 0 0,-1 0 0 0 0,0 0 1 0 0,1 0-1 0 0,-1-1 0 0 0,1 1 0 0 0,-1 0 1 0 0,0 0-1 0 0,1-1 0 0 0,-1 1 0 0 0,0 0 0 0 0,1 0 1 0 0,-1-1-1 0 0,0 1 0 0 0,1 0 0 0 0,-1-1 1 0 0,0 1-1 0 0,0-1 0 0 0,0 1 0 0 0,1 0 0 0 0,-1-1 1 0 0,0 1-1 0 0,0-1 0 0 0,0 1 0 0 0,0 0 1 0 0,0-1-1 0 0,0 1 0 0 0,1-1 0 0 0,-1 1 0 0 0,0-1 1 0 0,0 1-1 0 0,-1-1 0 0 0,1 1 0 0 0,0 0 1 0 0,0-1-1 0 0,0 1 0 0 0,0-1 0 0 0,0 1 0 0 0,0-1 1 0 0,0 1-1 0 0,-1 0 0 0 0,1-1 0 0 0,0 1 1 0 0,0 0-1 0 0,-1-1 0 0 0,1 1 0 0 0,0 0 1 0 0,-1-1-1 0 0,0 0 0 0 0,-1-3-845 0 0,1-7-5385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58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12891 0 0,'1'5'8885'0'0,"-3"3"-4521"0"0,-14 42-4276 0 0,12-39-292 0 0,0 1-1 0 0,1-1 1 0 0,0 1 0 0 0,1 0-1 0 0,0 0 1 0 0,1 21-1 0 0,1-30 201 0 0,0 0-1 0 0,0 0 0 0 0,0 1 0 0 0,1-1 1 0 0,-1 0-1 0 0,1 0 0 0 0,0 0 0 0 0,0 0 0 0 0,0 0 1 0 0,0 0-1 0 0,1-1 0 0 0,-1 1 0 0 0,1 0 1 0 0,0 0-1 0 0,0-1 0 0 0,0 1 0 0 0,0-1 0 0 0,0 0 1 0 0,0 0-1 0 0,1 0 0 0 0,-1 0 0 0 0,1 0 0 0 0,-1 0 1 0 0,1 0-1 0 0,0-1 0 0 0,0 1 0 0 0,0-1 1 0 0,-1 0-1 0 0,1 0 0 0 0,5 1 0 0 0,1-1 28 0 0,0 0-1 0 0,1 0 0 0 0,-1 0 0 0 0,11-2 1 0 0,-10 0-311 0 0,-1 1 1 0 0,0 0-1 0 0,0 1 1 0 0,12 2 0 0 0,-22-3 181 0 0,1 0 0 0 0,0 0 0 0 0,0 0 1 0 0,0 0-1 0 0,0 0 0 0 0,0 0 0 0 0,-1 0 1 0 0,1 0-1 0 0,0 0 0 0 0,0 0 0 0 0,0 1 0 0 0,0-1 1 0 0,0 0-1 0 0,-2 1-1269 0 0,2-1 1269 0 0,0 1 0 0 0,0-1 1 0 0,0 0-1 0 0,0 0 0 0 0,0 0 0 0 0,0 0 1 0 0,0 0-1 0 0,0 1 0 0 0,0-1 0 0 0,0 0 1 0 0,0 0-1 0 0,0 0 0 0 0,0 0 0 0 0,0 1 0 0 0,0-1 1 0 0,1 0-1 0 0,-1 0 0 0 0,0 0 0 0 0,0 0 1 0 0,0 0-1 0 0,0 0 0 0 0,0 1 0 0 0,2 0-1269 0 0,-2-1 1270 0 0,0 0-1 0 0,0 0 0 0 0,0 0 0 0 0,-11 6-6423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58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6 7762 0 0,'-5'3'1150'0'0,"1"-1"0"0"0,0 1 0 0 0,0 0 0 0 0,0 0 0 0 0,0 0 0 0 0,0 1 0 0 0,-6 6 0 0 0,7-5-358 0 0,0-1 0 0 0,0 0-1 0 0,0 1 1 0 0,1 0 0 0 0,-1 0 0 0 0,-2 9-1 0 0,3-6-502 0 0,1-1 0 0 0,0 0 0 0 0,0 1 0 0 0,0-1 0 0 0,1 1 0 0 0,0-1 0 0 0,1 1 0 0 0,-1 0 0 0 0,1-1 0 0 0,1 0 0 0 0,2 9 0 0 0,-2-8-396 0 0,1-1-1 0 0,0 0 0 0 0,0 1 0 0 0,1-1 0 0 0,0 0 1 0 0,0-1-1 0 0,1 1 0 0 0,0-1 0 0 0,0 0 1 0 0,9 9-1 0 0,-10-11 153 0 0,0-1-1 0 0,1 0 1 0 0,-1 0 0 0 0,1 0 0 0 0,-1 0-1 0 0,1-1 1 0 0,0 0 0 0 0,0 0 0 0 0,0 0 0 0 0,0-1-1 0 0,1 1 1 0 0,-1-1 0 0 0,0-1 0 0 0,1 1 0 0 0,-1-1-1 0 0,7 0 1 0 0,-7 0-43 0 0,-1-1 1 0 0,1 1-1 0 0,0-2 0 0 0,-1 1 1 0 0,1 0-1 0 0,-1-1 0 0 0,0 0 1 0 0,1 0-1 0 0,-1 0 0 0 0,0 0 1 0 0,0-1-1 0 0,0 1 0 0 0,-1-1 0 0 0,1 0 1 0 0,-1 0-1 0 0,1-1 0 0 0,-1 1 1 0 0,0-1-1 0 0,0 1 0 0 0,-1-1 1 0 0,1 0-1 0 0,-1 0 0 0 0,1-1 1 0 0,-2 1-1 0 0,1 0 0 0 0,0-1 0 0 0,-1 1 1 0 0,0-1-1 0 0,1 1 0 0 0,-2-1 1 0 0,1-5-1 0 0,0 3 3 0 0,0 0 0 0 0,0 0 1 0 0,-1-1-1 0 0,-1 1 0 0 0,1 0 0 0 0,-1-1 1 0 0,0 1-1 0 0,-1 0 0 0 0,1 0 0 0 0,-1 0 1 0 0,-1 0-1 0 0,0 0 0 0 0,0 0 0 0 0,0 1 1 0 0,0-1-1 0 0,-1 1 0 0 0,0 0 0 0 0,-1 0 1 0 0,-7-7-1 0 0,6 7 120 0 0,-1 1 0 0 0,0 0 1 0 0,0 0-1 0 0,-13-6 0 0 0,13 8-934 0 0,1 1-1 0 0,-1-1 0 0 0,0 1 0 0 0,0 0 1 0 0,0 1-1 0 0,0 0 0 0 0,0 0 1 0 0,0 0-1 0 0,-11 1 0 0 0,13 1 150 0 0,0-1-1 0 0,1 1 0 0 0,-1 0 1 0 0,0 0-1 0 0,1 1 1 0 0,-1-1-1 0 0,1 1 0 0 0,-1 0 1 0 0,1 0-1 0 0,0 1 1 0 0,-1-1-1 0 0,1 1 0 0 0,1 0 1 0 0,-5 4-1 0 0,4-3 373 0 0,0 0 0 0 0,1 1 0 0 0,-1-1-1 0 0,1 1 1 0 0,0 0 0 0 0,0 0 0 0 0,1 0-1 0 0,-4 8 1 0 0,5-11 933 0 0,0 0 0 0 0,1 1-1 0 0,-1-1 1 0 0,0 0 0 0 0,1 0-1 0 0,-1 0 1 0 0,1 1 0 0 0,0-1 0 0 0,0 0-1 0 0,0 1 1 0 0,0-1 0 0 0,0 0-1 0 0,0 0 1 0 0,1 1 0 0 0,-1-1-1 0 0,1 0 1 0 0,-1 0 0 0 0,1 0-1 0 0,0 0 1 0 0,0 1 0 0 0,0-1 0 0 0,0 0-1 0 0,2 2 1 0 0,0-2-223 0 0,-1 1 1 0 0,1-1-1 0 0,0 0 1 0 0,1 1-1 0 0,-1-1 0 0 0,0-1 1 0 0,0 1-1 0 0,1 0 0 0 0,-1-1 1 0 0,1 0-1 0 0,0 0 1 0 0,6 2-1 0 0,10 0-258 0 0,0-1-1 0 0,0-1 1 0 0,41-3-1 0 0,-60 2-105 0 0,54-7-423 0 0,-3 0 1095 0 0,-18 6-3091 0 0,-6 4-3012 0 0,-1 4-4306 0 0,-16-1 2811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59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17668 0 0,'30'19'6443'0'0,"5"3"-6885"0"0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7:45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10066 0 0,'-1'4'8222'0'0,"1"-4"-8078"0"0,10 6 3914 0 0,29 8-3413 0 0,1 1-434 0 0,48 38 118 0 0,-22-11-190 0 0,-63-41-113 0 0,-1 1-1 0 0,1 0 1 0 0,-1 0-1 0 0,1 0 0 0 0,-1 0 1 0 0,0 0-1 0 0,0 0 1 0 0,0 1-1 0 0,0-1 0 0 0,0 1 1 0 0,0-1-1 0 0,-1 1 1 0 0,1 0-1 0 0,-1-1 0 0 0,0 1 1 0 0,2 6-1 0 0,-2-3 20 0 0,0 0 0 0 0,0-1 0 0 0,-1 1 0 0 0,0 0 0 0 0,0 0 1 0 0,0 0-1 0 0,-1 0 0 0 0,-2 8 0 0 0,-3 7-879 0 0,-1 0-1 0 0,-1 0 1 0 0,-17 32 0 0 0,24-51 637 0 0,-33 59-10862 0 0,23-46 4849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04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9826 0 0,'6'1'3623'0'0,"29"3"-1222"0"0,-24-3-2240 0 0,0 0 0 0 0,0 1 0 0 0,0 0-1 0 0,0 1 1 0 0,-1 0 0 0 0,1 1 0 0 0,-1 0 0 0 0,0 0-1 0 0,11 7 1 0 0,5 6-151 0 0,45 38 0 0 0,-52-39 224 0 0,1 0-1 0 0,1-1 1 0 0,44 24-1 0 0,-59-36 87 0 0,0 0 1 0 0,0-1 0 0 0,1 0-1 0 0,-1 0 1 0 0,1 0-1 0 0,0-1 1 0 0,-1 0-1 0 0,1 0 1 0 0,0 0-1 0 0,0-1 1 0 0,7-1-1 0 0,-10 0-180 0 0,-1 1 0 0 0,0-1-1 0 0,0 0 1 0 0,0 0 0 0 0,0-1-1 0 0,0 1 1 0 0,0-1 0 0 0,0 1 0 0 0,-1-1-1 0 0,1 0 1 0 0,0 0 0 0 0,-1 0-1 0 0,0-1 1 0 0,1 1 0 0 0,-1 0-1 0 0,0-1 1 0 0,0 0 0 0 0,0 1 0 0 0,-1-1-1 0 0,1 0 1 0 0,-1 0 0 0 0,1 0-1 0 0,-1 0 1 0 0,2-6 0 0 0,0-5 35 0 0,0 0 0 0 0,0-1 0 0 0,-2 1 0 0 0,1-1 0 0 0,-2 1 1 0 0,0-1-1 0 0,-1 0 0 0 0,-3-17 0 0 0,1-1 120 0 0,3 29-525 0 0,0 0-1 0 0,0 1 1 0 0,1-1 0 0 0,-1 1 0 0 0,1-1-1 0 0,0 0 1 0 0,0 1 0 0 0,1 0 0 0 0,-1-1-1 0 0,3-3 1 0 0,2-8-5994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13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35 859 4193 0 0,'5'-8'-81'0'0,"-3"7"401"0"0,-1-1 0 0 0,0 0-1 0 0,0 1 1 0 0,0-1 0 0 0,0 0-1 0 0,0 0 1 0 0,0 0-1 0 0,0 0 1 0 0,0 0 0 0 0,0-3-1 0 0,-2 3 205 0 0,1-1-1 0 0,0 1 0 0 0,-1 0 1 0 0,0 0-1 0 0,0 0 1 0 0,1 0-1 0 0,-1 0 0 0 0,0 0 1 0 0,-1 0-1 0 0,1 0 1 0 0,0 0-1 0 0,-2-1 0 0 0,0-2-262 0 0,0 0 0 0 0,1 0 0 0 0,0-1 0 0 0,0 1 0 0 0,0 0 0 0 0,0-1 0 0 0,1 0 0 0 0,0 1 0 0 0,0-8 0 0 0,-2-58 384 0 0,3 28-259 0 0,1-299 490 0 0,1 294-734 0 0,1 20-99 0 0,0 1 1 0 0,9-31 0 0 0,-6 29 114 0 0,4-44 0 0 0,-10 72-124 0 0,1 0 1 0 0,-1 0 0 0 0,0 1-1 0 0,0-1 1 0 0,0 0 0 0 0,0 0 0 0 0,0 0-1 0 0,0 0 1 0 0,0 1 0 0 0,0-1 0 0 0,-1 0-1 0 0,1 0 1 0 0,0 0 0 0 0,0 0 0 0 0,-1 1-1 0 0,1-1 1 0 0,0 0 0 0 0,-1 0 0 0 0,1 1-1 0 0,-1-1 1 0 0,1 0 0 0 0,-2 0 0 0 0,2 1-130 0 0,-1-1 1 0 0,0 1-1 0 0,1 0 1 0 0,-1 0-1 0 0,0 0 1 0 0,1 0-1 0 0,-1 1 0 0 0,0-1 1 0 0,1 0-1 0 0,-1 0 1 0 0,0 0-1 0 0,1 0 1 0 0,-1 1-1 0 0,1-1 1 0 0,-1 0-1 0 0,0 1 1 0 0,1-1-1 0 0,-1 0 1 0 0,1 1-1 0 0,-1-1 1 0 0,0 1-1 0 0,-26 29-9755 0 0,20-21 4884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13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2 278 5185 0 0,'-1'-7'7941'0'0,"4"-10"-3302"0"0,11-40-551 0 0,-7 40-3921 0 0,0 1 0 0 0,1 0 0 0 0,1 1 1 0 0,0 0-1 0 0,13-15 0 0 0,-15 20-171 0 0,1 2 0 0 0,-1-1 0 0 0,2 1 0 0 0,-1 0 0 0 0,2 0 0 0 0,-1 1 0 0 0,0 1 0 0 0,19-10 0 0 0,-23 14-4 0 0,0 1 1 0 0,0-1 0 0 0,0 1-1 0 0,1 1 1 0 0,-1-1 0 0 0,0 1 0 0 0,1 0-1 0 0,-1 0 1 0 0,0 0 0 0 0,0 1 0 0 0,1 0-1 0 0,-1 0 1 0 0,0 0 0 0 0,0 0 0 0 0,7 4-1 0 0,10 4-1 0 0,-1 1 0 0 0,22 14-1 0 0,-34-19 12 0 0,12 7 10 0 0,0 2 0 0 0,-2-1-1 0 0,19 18 1 0 0,-30-24 11 0 0,-1 0-1 0 0,0 1 1 0 0,0 0-1 0 0,-1 0 1 0 0,0 0-1 0 0,-1 1 1 0 0,1-1-1 0 0,-2 1 0 0 0,8 18 1 0 0,-11-24-245 0 0,-1-1-1 0 0,1 1 1 0 0,-1 0 0 0 0,1-1 0 0 0,-1 1 0 0 0,0-1-1 0 0,0 1 1 0 0,0 0 0 0 0,-1-1 0 0 0,1 1-1 0 0,-1 0 1 0 0,0 3 0 0 0,-1-2-891 0 0,0 0-1 0 0,0 1 1 0 0,0-1-1 0 0,-1 0 1 0 0,0 0 0 0 0,1 0-1 0 0,-1 0 1 0 0,-1-1-1 0 0,-5 6 1 0 0,-3 2-4220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16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10714 0 0,'-3'3'83'0'0,"0"0"-1"0"0,1 0 0 0 0,-1 0 0 0 0,1 0 1 0 0,0 0-1 0 0,0 1 0 0 0,0-1 1 0 0,0 1-1 0 0,-1 5 0 0 0,-9 15 51 0 0,-3-4 50 0 0,1-2 257 0 0,1 0-1 0 0,-11 22 1 0 0,21-36-291 0 0,1 1-1 0 0,0 0 1 0 0,0 0 0 0 0,0 0-1 0 0,0 0 1 0 0,1 0 0 0 0,0 1-1 0 0,0-1 1 0 0,0 0 0 0 0,1 1-1 0 0,0-1 1 0 0,0 0 0 0 0,0 1-1 0 0,1 5 1 0 0,0-9-118 0 0,0-1 0 0 0,-1 1 0 0 0,1-1 0 0 0,0 0 0 0 0,-1 0 0 0 0,1 1 0 0 0,0-1 0 0 0,0 0 0 0 0,0 0 0 0 0,0 0 0 0 0,0 0 0 0 0,0 0 0 0 0,1 0 0 0 0,-1 0 0 0 0,0 0 0 0 0,0-1 0 0 0,1 1 0 0 0,-1 0 0 0 0,0-1 0 0 0,1 1 0 0 0,-1-1 0 0 0,1 0 0 0 0,-1 1 0 0 0,0-1 0 0 0,1 0 0 0 0,1 0 0 0 0,45 1 543 0 0,-36-2-458 0 0,8 1 134 0 0,-1 0 0 0 0,0 0 0 0 0,0 2 0 0 0,0 1 0 0 0,28 7 0 0 0,-42-9-143 0 0,0 1 0 0 0,0 0-1 0 0,-1 0 1 0 0,1 0-1 0 0,-1 0 1 0 0,1 1-1 0 0,-1-1 1 0 0,0 1 0 0 0,0 0-1 0 0,0 1 1 0 0,-1-1-1 0 0,1 1 1 0 0,-1-1 0 0 0,0 1-1 0 0,0 0 1 0 0,0 0-1 0 0,0 0 1 0 0,-1 1 0 0 0,1-1-1 0 0,-1 1 1 0 0,0 0-1 0 0,-1-1 1 0 0,1 1-1 0 0,-1 0 1 0 0,0 0 0 0 0,1 8-1 0 0,-2-7-175 0 0,0 1-1 0 0,0-1 0 0 0,-1 1 1 0 0,0-1-1 0 0,0 1 0 0 0,-1-1 0 0 0,1 0 1 0 0,-1 1-1 0 0,-1-1 0 0 0,1 0 1 0 0,-1 0-1 0 0,-5 7 0 0 0,6-9-505 0 0,-1 1-1 0 0,0-1 0 0 0,0 0 0 0 0,0 0 0 0 0,-1-1 0 0 0,1 1 0 0 0,-1-1 0 0 0,0 0 1 0 0,0 0-1 0 0,0 0 0 0 0,0 0 0 0 0,-1-1 0 0 0,1 1 0 0 0,-1-1 0 0 0,0 0 0 0 0,-7 2 1 0 0,11-4 299 0 0,-1 0 1 0 0,0 0 0 0 0,1 0 0 0 0,-1 0 0 0 0,1 0-1 0 0,-1 0 1 0 0,1-1 0 0 0,-1 1 0 0 0,1 0 0 0 0,-1-1-1 0 0,1 1 1 0 0,-1-1 0 0 0,1 0 0 0 0,-1 1 0 0 0,1-1-1 0 0,-2-1 1 0 0,-6-8-3482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16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3961 0 0,'3'-14'952'0'0,"2"1"-712"0"0,1-5-72 0 0,0 3-184 0 0,-2 3-232 0 0,0 2-80 0 0,-3-1-328 0 0,12 10-1785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16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4233 0 0,'4'28'754'0'0,"2"-25"-289"0"0,5-13 26 0 0,-3-5 215 0 0,-2 1 1 0 0,1-1-1 0 0,-2 0 1 0 0,0 0-1 0 0,-1 0 1 0 0,0-1-1 0 0,-1 0 1 0 0,0-18-1 0 0,-2 33-536 0 0,-1-1 0 0 0,0 1 0 0 0,1 0 0 0 0,-1 0 0 0 0,0-1 0 0 0,0 1 0 0 0,0 0 0 0 0,0-1-1 0 0,-1 1 1 0 0,1 0 0 0 0,0-1 0 0 0,0 1 0 0 0,-1 0 0 0 0,1 0 0 0 0,-1-1 0 0 0,1 1 0 0 0,-2-2 0 0 0,1 2 48 0 0,0 1 0 0 0,0-1 0 0 0,0 1 0 0 0,0 0 0 0 0,-1 0 0 0 0,1-1 0 0 0,0 1 0 0 0,0 0 0 0 0,0 0 0 0 0,0 0 0 0 0,0 0 0 0 0,0 0 0 0 0,-1 0 1 0 0,-1 1-1 0 0,-9-1-557 0 0,52-20-77 0 0,55-7 543 0 0,149-24-1 0 0,-219 44-1673 0 0,-13 1-1455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17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27 10826 0 0,'-2'5'2900'0'0,"9"-8"-2431"0"0,11-7-313 0 0,-14 8-17 0 0,-1-1-1 0 0,0 1 1 0 0,1 1-1 0 0,-1-1 1 0 0,1 0-1 0 0,0 1 1 0 0,-1 0-1 0 0,1 0 1 0 0,0 0-1 0 0,0 0 1 0 0,0 0-1 0 0,0 1 1 0 0,0 0 0 0 0,0 0-1 0 0,0 0 1 0 0,0 0-1 0 0,-1 1 1 0 0,1-1-1 0 0,0 1 1 0 0,0 0-1 0 0,0 0 1 0 0,0 0-1 0 0,6 4 1 0 0,-7-3-131 0 0,1-1 1 0 0,0 1-1 0 0,-1 0 0 0 0,1 1 1 0 0,-1-1-1 0 0,0 1 0 0 0,0-1 1 0 0,0 1-1 0 0,0 0 0 0 0,-1 0 1 0 0,1 0-1 0 0,-1 0 0 0 0,1 1 1 0 0,-1-1-1 0 0,0 1 0 0 0,0-1 1 0 0,-1 1-1 0 0,1 0 0 0 0,-1 0 1 0 0,0-1-1 0 0,0 1 0 0 0,0 0 1 0 0,0 5-1 0 0,-1 1 33 0 0,-1 1 1 0 0,0-1-1 0 0,-1 1 1 0 0,-1-1-1 0 0,1 0 1 0 0,-1 0 0 0 0,-1 0-1 0 0,0 0 1 0 0,-8 14-1 0 0,4-9 34 0 0,-1-1 0 0 0,-1 0 0 0 0,0 0 0 0 0,-1-1 0 0 0,-14 14 0 0 0,24-26-57 0 0,0 0 0 0 0,0 0 0 0 0,0 1 0 0 0,-1-1 0 0 0,1 0 0 0 0,0-1 0 0 0,0 1 0 0 0,-1 0 0 0 0,1 0 0 0 0,-1 0 0 0 0,1-1 0 0 0,-1 1 0 0 0,1-1 0 0 0,-1 1 0 0 0,1-1 0 0 0,-3 0 0 0 0,4 0-18 0 0,-1 0-1 0 0,1 0 0 0 0,-1 0 1 0 0,1 0-1 0 0,-1-1 0 0 0,1 1 1 0 0,-1 0-1 0 0,1 0 0 0 0,-1-1 1 0 0,1 1-1 0 0,-1 0 0 0 0,1-1 1 0 0,0 1-1 0 0,-1-1 0 0 0,1 1 0 0 0,0-1 1 0 0,-1 1-1 0 0,1 0 0 0 0,0-1 1 0 0,-1 1-1 0 0,1-1 0 0 0,0 1 1 0 0,0-1-1 0 0,0 1 0 0 0,0-1 1 0 0,-1 0-1 0 0,1 1 0 0 0,0-1 1 0 0,0 0-1 0 0,0-2-16 0 0,0 0-1 0 0,0 1 1 0 0,0-1 0 0 0,0 0-1 0 0,1 0 1 0 0,-1 1 0 0 0,1-1-1 0 0,0 0 1 0 0,0 1 0 0 0,0-1-1 0 0,0 0 1 0 0,0 1-1 0 0,1-1 1 0 0,-1 1 0 0 0,1 0-1 0 0,-1-1 1 0 0,3-1 0 0 0,-2 2 1 0 0,1 0 0 0 0,0 0 0 0 0,0 0 0 0 0,0 0 0 0 0,0 0 0 0 0,0 1 0 0 0,0-1 0 0 0,0 1 0 0 0,0 0 0 0 0,0 0 0 0 0,1 0 0 0 0,-1 0 0 0 0,1 1 0 0 0,-1-1 0 0 0,0 1 0 0 0,1 0 0 0 0,-1 0 0 0 0,6 1 0 0 0,7 1 6 0 0,0 1 1 0 0,29 11-1 0 0,13 1 223 0 0,-50-14-365 0 0,35 2 541 0 0,-41-2-598 0 0,1-1 0 0 0,0 0 0 0 0,0 0 0 0 0,-1-1 0 0 0,1 1 0 0 0,0-1 1 0 0,-1 1-1 0 0,1-1 0 0 0,-1 0 0 0 0,1 0 0 0 0,4-2 0 0 0,-7 3 136 0 0,1 0 1 0 0,-1 0-1 0 0,0 0 1 0 0,0 0-1 0 0,0 0 1 0 0,0 0-1 0 0,0 0 1 0 0,0-1-1 0 0,1 1 0 0 0,-1 0 1 0 0,0 0-1 0 0,0 0 1 0 0,0 0-1 0 0,0 0 1 0 0,0 0-1 0 0,0 0 1 0 0,0-1-1 0 0,1 1 1 0 0,-1 0-1 0 0,0 0 1 0 0,0 0-1 0 0,0 0 0 0 0,0 0 1 0 0,0 0-1 0 0,0-1 1 0 0,0 1-1 0 0,0 0 1 0 0,0 0-1 0 0,0 0 1 0 0,0 0-1 0 0,0-1 1 0 0,0 1-1 0 0,0 0 1 0 0,0 0-1 0 0,0 0 0 0 0,0 0 1 0 0,0 0-1 0 0,0-1 1 0 0,0 1-1 0 0,0 0 1 0 0,0 0-1 0 0,0 0 1 0 0,-1 0-1 0 0,1 0 1 0 0,0-1-1 0 0,0 1 1 0 0,0 0-1 0 0,0 0 1 0 0,0 0-1 0 0,0 0 0 0 0,-11-3-1551 0 0,-11 4-2820 0 0,15 1-1377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17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13 5633 0 0,'-6'-13'6709'0'0,"15"14"-2506"0"0,-7 0-4003 0 0,1 0 1 0 0,-1 1 0 0 0,0-1-1 0 0,1 0 1 0 0,-1 1-1 0 0,0 0 1 0 0,0 0-1 0 0,0-1 1 0 0,3 5 0 0 0,-2-1-176 0 0,-1 0 0 0 0,0 1 0 0 0,0-1 0 0 0,0 1 0 0 0,-1-1 0 0 0,1 1 0 0 0,-1-1 0 0 0,-1 1 0 0 0,1 0 0 0 0,-1 11 0 0 0,-2 3 63 0 0,-7 35 0 0 0,1-11-41 0 0,8-44-54 0 0,0 1-1 0 0,0-1 1 0 0,0 0-1 0 0,0 1 1 0 0,-1-1-1 0 0,1 0 0 0 0,0 0 1 0 0,0 1-1 0 0,0-1 1 0 0,0 0-1 0 0,0 1 1 0 0,0-1-1 0 0,0 0 0 0 0,0 0 1 0 0,0 1-1 0 0,0-1 1 0 0,0 0-1 0 0,0 1 1 0 0,1-1-1 0 0,-1 0 1 0 0,0 0-1 0 0,0 1 0 0 0,0-1 1 0 0,0 0-1 0 0,0 0 1 0 0,1 1-1 0 0,-1-1 1 0 0,0 0-1 0 0,0 0 0 0 0,0 1 1 0 0,1-1-1 0 0,-1 0 1 0 0,0 0-1 0 0,0 0 1 0 0,0 1-1 0 0,1-1 0 0 0,-1 0 1 0 0,0 0-1 0 0,1 0 1 0 0,-1 0-1 0 0,0 0 1 0 0,14-7 58 0 0,14-19 578 0 0,-26 24-550 0 0,2-3-62 0 0,0 0 0 0 0,1 0 0 0 0,0 0 0 0 0,0 1 1 0 0,0 0-1 0 0,1 0 0 0 0,-1 0 0 0 0,1 0 0 0 0,0 1 0 0 0,0 0 0 0 0,0 0 1 0 0,1 1-1 0 0,9-3 0 0 0,-3 1-2251 0 0,-3-6-5644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18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105 197 12483 0 0,'-2'3'260'0'0,"1"0"-1"0"0,0 0 1 0 0,-1 0 0 0 0,1 0 0 0 0,1 1 0 0 0,-1-1 0 0 0,0 0 0 0 0,1 1 0 0 0,0-1 0 0 0,0 0 0 0 0,0 1 0 0 0,0-1 0 0 0,0 0-1 0 0,0 1 1 0 0,1-1 0 0 0,1 5 0 0 0,-1-6-243 0 0,1 1 1 0 0,-1-1-1 0 0,1 1 0 0 0,-1-1 0 0 0,1 0 0 0 0,0 1 0 0 0,0-1 0 0 0,0 0 0 0 0,0 0 1 0 0,0-1-1 0 0,0 1 0 0 0,1 0 0 0 0,-1-1 0 0 0,1 1 0 0 0,-1-1 0 0 0,1 0 0 0 0,-1 0 1 0 0,1 0-1 0 0,0 0 0 0 0,2 1 0 0 0,-1-2-131 0 0,-1 1 0 0 0,1 0 0 0 0,-1-1 0 0 0,1 0 0 0 0,-1 0 0 0 0,1 0 0 0 0,-1 0 0 0 0,1 0 0 0 0,-1-1 0 0 0,1 1 0 0 0,-1-1 0 0 0,1 0 0 0 0,-1 0 0 0 0,0 0 0 0 0,1-1 0 0 0,3-1 0 0 0,-1-1 110 0 0,0 0 0 0 0,-1-1 0 0 0,1 1 0 0 0,-1-1 0 0 0,0 0 1 0 0,0 0-1 0 0,7-10 0 0 0,-3 2 312 0 0,-1-1-1 0 0,0 1 1 0 0,-1-2-1 0 0,0 1 1 0 0,-2-1-1 0 0,8-25 1 0 0,-12 35-170 0 0,0 1 0 0 0,0 0 0 0 0,-1-1 0 0 0,0 0 0 0 0,1 1 0 0 0,-1-1 0 0 0,-1 1 0 0 0,1-1 0 0 0,-1 1 0 0 0,0-1 0 0 0,0 1 0 0 0,0-1 0 0 0,-1 1 0 0 0,1 0 1 0 0,-1 0-1 0 0,0 0 0 0 0,-4-7 0 0 0,4 9-61 0 0,-1-1 1 0 0,1 1-1 0 0,0-1 1 0 0,-1 1 0 0 0,0 0-1 0 0,1 0 1 0 0,-1 0 0 0 0,0 0-1 0 0,0 1 1 0 0,0-1-1 0 0,0 1 1 0 0,-1 0 0 0 0,1 0-1 0 0,0 0 1 0 0,0 0-1 0 0,-1 0 1 0 0,1 1 0 0 0,0 0-1 0 0,-1-1 1 0 0,1 1 0 0 0,-1 0-1 0 0,1 1 1 0 0,0-1-1 0 0,-5 2 1 0 0,-5 1-157 0 0,1 0 0 0 0,-1 2 0 0 0,1-1 0 0 0,0 2 0 0 0,1-1 0 0 0,-1 2 0 0 0,1-1-1 0 0,0 2 1 0 0,1-1 0 0 0,0 1 0 0 0,0 1 0 0 0,0 0 0 0 0,1 0 0 0 0,1 1 0 0 0,0 0 0 0 0,0 1 0 0 0,1 0 0 0 0,0 0 0 0 0,1 0 0 0 0,-8 19 0 0 0,13-26-300 0 0,-6 21-2450 0 0,12-8-2863 0 0,10 0-529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19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65 109 6417 0 0,'-1'2'142'0'0,"0"0"0"0"0,0 0 1 0 0,0 0-1 0 0,1 1 0 0 0,-1-1 0 0 0,1 0 0 0 0,-1 0 0 0 0,1 0 0 0 0,0 0 0 0 0,0 1 0 0 0,0-1 0 0 0,0 0 0 0 0,1 0 0 0 0,-1 0 0 0 0,0 1 0 0 0,1-1 0 0 0,0 0 0 0 0,-1 0 0 0 0,1 0 0 0 0,0 0 0 0 0,0 0 1 0 0,0 0-1 0 0,0 0 0 0 0,0 0 0 0 0,1-1 0 0 0,1 3 0 0 0,5 4 534 0 0,-1-1 0 0 0,1 0 1 0 0,0 0-1 0 0,13 7 0 0 0,-16-10-223 0 0,-2-2-293 0 0,0 0 0 0 0,0 0-1 0 0,0 0 1 0 0,0 0 0 0 0,0-1 0 0 0,1 1-1 0 0,-1-1 1 0 0,0 0 0 0 0,1 0 0 0 0,-1 0-1 0 0,0 0 1 0 0,1-1 0 0 0,-1 1 0 0 0,1-1 0 0 0,0 0-1 0 0,-1 0 1 0 0,1 0 0 0 0,-1-1 0 0 0,1 1-1 0 0,-1-1 1 0 0,0 0 0 0 0,1 0 0 0 0,-1 0-1 0 0,0 0 1 0 0,1-1 0 0 0,-1 1 0 0 0,0-1-1 0 0,0 0 1 0 0,0 0 0 0 0,0 0 0 0 0,-1 0 0 0 0,1-1-1 0 0,0 1 1 0 0,-1-1 0 0 0,0 1 0 0 0,1-1-1 0 0,-1 0 1 0 0,0 0 0 0 0,-1 0 0 0 0,1 0-1 0 0,0 0 1 0 0,-1 0 0 0 0,0-1 0 0 0,2-3 0 0 0,-3 4-81 0 0,0-1 1 0 0,1 1 0 0 0,-1-1 0 0 0,0 1 0 0 0,-1-1 0 0 0,1 1-1 0 0,-1 0 1 0 0,1-1 0 0 0,-1 1 0 0 0,0-1 0 0 0,0 1-1 0 0,0 0 1 0 0,-1 0 0 0 0,1 0 0 0 0,-1 0 0 0 0,0 0 0 0 0,0 0-1 0 0,0 0 1 0 0,0 0 0 0 0,0 1 0 0 0,-1-1 0 0 0,1 1 0 0 0,-6-4-1 0 0,-6-7 31 0 0,-2 1 0 0 0,-27-18 0 0 0,43 30-110 0 0,-4-2-16 0 0,-5-4 30 0 0,0 1-1 0 0,0 0 0 0 0,0 0 0 0 0,-1 1 1 0 0,-16-6-1 0 0,24 10-113 0 0,0-1-1 0 0,0 1 1 0 0,0 0 0 0 0,0 0 0 0 0,0 0-1 0 0,0 0 1 0 0,-1 0 0 0 0,1 0-1 0 0,0 0 1 0 0,0 1 0 0 0,0-1-1 0 0,0 1 1 0 0,0-1 0 0 0,0 1-1 0 0,0 0 1 0 0,1 0 0 0 0,-1 0-1 0 0,0 0 1 0 0,0 0 0 0 0,0 0 0 0 0,1 0-1 0 0,-1 1 1 0 0,1-1 0 0 0,-1 0-1 0 0,1 1 1 0 0,0 0 0 0 0,-1-1-1 0 0,1 1 1 0 0,0 0 0 0 0,0-1-1 0 0,0 1 1 0 0,0 0 0 0 0,0 0 0 0 0,1 0-1 0 0,-2 3 1 0 0,-2 10-3075 0 0,0 1 0 0 0,1 0 0 0 0,-2 28 1 0 0,5-43 3126 0 0,-2 21-4227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7:46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11170 0 0,'12'8'14080'0'0,"-4"8"-11208"0"0,1 17-3432 0 0,-9-25 566 0 0,1 0-1 0 0,-1 0 1 0 0,-1 0 0 0 0,1 0 0 0 0,-1 0-1 0 0,-1 0 1 0 0,-4 15 0 0 0,5-17-253 0 0,-1-1 1 0 0,0 0 0 0 0,0 0 0 0 0,-1 1-1 0 0,1-1 1 0 0,-1-1 0 0 0,0 1 0 0 0,-1 0 0 0 0,1-1-1 0 0,-1 0 1 0 0,1 1 0 0 0,-6 3 0 0 0,7-8 89 0 0,1 1 1 0 0,-1 0 0 0 0,0-1 0 0 0,0 0-1 0 0,1 1 1 0 0,-1-1 0 0 0,0 0 0 0 0,0 0 0 0 0,1 0-1 0 0,-1 0 1 0 0,-3 0 0 0 0,4 0 162 0 0,1 0-1 0 0,-1 0 1 0 0,1 0-1 0 0,-1 0 1 0 0,1 0 0 0 0,-1 0-1 0 0,1 0 1 0 0,-1-1-1 0 0,1 1 1 0 0,-1 0 0 0 0,1 0-1 0 0,-1 0 1 0 0,1 0-1 0 0,-1-1 1 0 0,1 1 0 0 0,-1 0-1 0 0,1-1 1 0 0,-1 1 0 0 0,1 0-1 0 0,0-1 1 0 0,-1 1-1 0 0,1 0 1 0 0,-1-1 0 0 0,1 1-1 0 0,0-1 1 0 0,0 1-1 0 0,-1 0 1 0 0,1-1 0 0 0,0 1-1 0 0,0-1 1 0 0,-1 1-1 0 0,1-1 1 0 0,0 1 0 0 0,0-1-1 0 0,0 1 1 0 0,0-1-1 0 0,0 1 1 0 0,0-1 0 0 0,0 1-1 0 0,0-1 1 0 0,0 0 0 0 0,2 0 169 0 0,1 1 0 0 0,-1 0 0 0 0,1 0 0 0 0,-1 1 1 0 0,1-1-1 0 0,-1 0 0 0 0,1 1 0 0 0,-1 0 1 0 0,0-1-1 0 0,3 2 0 0 0,-3-1-91 0 0,18 4-416 0 0,0-1 0 0 0,0-1 0 0 0,1-1 1 0 0,-1 0-1 0 0,38-3 0 0 0,-3-4-4485 0 0,-3-4-3833 0 0,-30 5 2778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19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6537 0 0,'3'-3'8104'0'0,"2"0"-3870"0"0,29-9-2970 0 0,-26 10-1189 0 0,1 2-1 0 0,-1-1 1 0 0,0 1-1 0 0,0 0 1 0 0,1 1-1 0 0,10 2 1 0 0,14 0-1619 0 0,1-5-4741 0 0,-14-8 484 0 0,-11 3 1523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0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10178 0 0,'-5'10'2281'0'0,"1"0"0"0"0,-1 0 0 0 0,2 0 0 0 0,-5 22-1 0 0,4-14-1549 0 0,2 1-1 0 0,-1 25 0 0 0,4-11-1234 0 0,1 0 0 0 0,11 58 0 0 0,-12-88 297 0 0,8 32-2804 0 0,4-17-5571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0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0 11642 0 0,'-6'10'8693'0'0,"-1"13"-5820"0"0,1-2-2156 0 0,-92 220-1125 0 0,92-224-156 0 0,3-8-5 0 0,2-5 174 0 0,0 0 0 0 0,-1 0 0 0 0,1 0 0 0 0,-1 0 0 0 0,0 0 0 0 0,0 0 0 0 0,0-1-1 0 0,0 1 1 0 0,-5 4 0 0 0,7-11 197 0 0,-1 1-1 0 0,1-1 1 0 0,0 0-1 0 0,0 0 0 0 0,0 0 1 0 0,0 0-1 0 0,0 0 1 0 0,1 0-1 0 0,0-4 1 0 0,2-3 416 0 0,-1-1 1 0 0,2 1-1 0 0,-1 0 1 0 0,1 0 0 0 0,11-18-1 0 0,-15 26-137 0 0,1 1 1 0 0,0-1-1 0 0,0 0 0 0 0,0 1 0 0 0,0-1 0 0 0,1 1 1 0 0,-1-1-1 0 0,0 1 0 0 0,1 0 0 0 0,-1 0 0 0 0,1-1 1 0 0,-1 1-1 0 0,1 0 0 0 0,-1 0 0 0 0,1 0 0 0 0,0 1 1 0 0,0-1-1 0 0,-1 0 0 0 0,1 1 0 0 0,0-1 0 0 0,0 1 1 0 0,0-1-1 0 0,0 1 0 0 0,-1 0 0 0 0,1 0 0 0 0,0 0 1 0 0,0 0-1 0 0,0 0 0 0 0,0 0 0 0 0,0 1 0 0 0,0-1 1 0 0,0 0-1 0 0,-1 1 0 0 0,1 0 0 0 0,0-1 0 0 0,0 1 1 0 0,-1 0-1 0 0,1 0 0 0 0,0 0 0 0 0,2 2 1 0 0,6 5 156 0 0,-1 1 0 0 0,1 0 1 0 0,13 18-1 0 0,20 18-1111 0 0,-8-24-4230 0 0,-34-20 4790 0 0,-1-1 1 0 0,1 0-1 0 0,-1 0 0 0 0,1 1 1 0 0,0-1-1 0 0,-1 0 0 0 0,1 0 0 0 0,-1 0 1 0 0,1 0-1 0 0,0 1 0 0 0,-1-1 1 0 0,1 0-1 0 0,-1 0 0 0 0,1 0 0 0 0,0-1 1 0 0,-1 1-1 0 0,1 0 0 0 0,-1 0 1 0 0,1 0-1 0 0,0 0 0 0 0,-1 0 0 0 0,1-1 1 0 0,-1 1-1 0 0,1 0 0 0 0,-1-1 1 0 0,1 1-1 0 0,-1 0 0 0 0,2-1 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0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10090 0 0,'-11'3'9827'0'0,"11"-2"-9476"0"0,-5 15 2906 0 0,8 22-4226 0 0,-2-31 1781 0 0,16 125-1071 0 0,-7-87-2964 0 0,2-2-4279 0 0,1-12 311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1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42 109 13563 0 0,'-1'2'339'0'0,"-22"39"5009"0"0,20-35-5105 0 0,0 0 0 0 0,1 0-1 0 0,0 1 1 0 0,0-1-1 0 0,0 1 1 0 0,1 0 0 0 0,-1-1-1 0 0,1 10 1 0 0,3-10-77 0 0,1-12-100 0 0,3-13-53 0 0,-4-7-34 0 0,-1 5-23 0 0,1 1 0 0 0,8-37 0 0 0,-9 53 32 0 0,0-1 0 0 0,0 1 0 0 0,1 0 0 0 0,-1 0 0 0 0,1 0 0 0 0,0 0 0 0 0,0 0 0 0 0,1 0 0 0 0,-1 1 0 0 0,1-1 0 0 0,0 1 0 0 0,0-1 0 0 0,0 1 0 0 0,0 0 0 0 0,1 0 0 0 0,-1 1 0 0 0,1-1 0 0 0,6-3 0 0 0,-3 4 5 0 0,-1 1 0 0 0,0 1 0 0 0,1-1 0 0 0,-1 1 0 0 0,0 0 0 0 0,1 0-1 0 0,-1 1 1 0 0,0 0 0 0 0,1 0 0 0 0,-1 0 0 0 0,0 1 0 0 0,0 0 0 0 0,0 0 0 0 0,0 0 0 0 0,0 1 0 0 0,-1 0 0 0 0,1 0 0 0 0,-1 1 0 0 0,0-1 0 0 0,0 1 0 0 0,0 0 0 0 0,0 1 0 0 0,5 6 0 0 0,-9-9 1 0 0,0 0 0 0 0,0 1 1 0 0,0-1-1 0 0,-1 1 1 0 0,1-1-1 0 0,-1 1 1 0 0,0-1-1 0 0,1 1 1 0 0,-1-1-1 0 0,0 1 1 0 0,0-1-1 0 0,-1 1 1 0 0,1 0-1 0 0,-1-1 1 0 0,1 0-1 0 0,-1 1 1 0 0,0-1-1 0 0,0 1 0 0 0,0-1 1 0 0,0 0-1 0 0,0 1 1 0 0,0-1-1 0 0,-1 0 1 0 0,1 0-1 0 0,-1 0 1 0 0,1 0-1 0 0,-1 0 1 0 0,0-1-1 0 0,-3 3 1 0 0,0 1-149 0 0,-1 0 0 0 0,1 0 1 0 0,-1-1-1 0 0,0 1 1 0 0,-1-2-1 0 0,1 1 0 0 0,-1-1 1 0 0,-13 5-1 0 0,-5 2 363 0 0,25-10-187 0 0,-1 1 1 0 0,1-1 0 0 0,0 0 0 0 0,0 0-1 0 0,0 0 1 0 0,0 0 0 0 0,0 0 0 0 0,-1 1-1 0 0,1-1 1 0 0,0 0 0 0 0,0 0 0 0 0,0 0-1 0 0,0 0 1 0 0,0 1 0 0 0,0-1 0 0 0,0 0-1 0 0,0 0 1 0 0,0 0 0 0 0,0 1 0 0 0,-1-1-1 0 0,1 0 1 0 0,0 0 0 0 0,0 0 0 0 0,0 1-1 0 0,0-1 1 0 0,0 0 0 0 0,0 0 0 0 0,1 0-1 0 0,-1 1 1 0 0,0-1 0 0 0,0 0 0 0 0,0 0-1 0 0,0 0 1 0 0,0 1 0 0 0,0-1 0 0 0,0 0-1 0 0,0 0 1 0 0,15 8 530 0 0,-8-7-537 0 0,-1 0 0 0 0,1 0 0 0 0,-1 0 0 0 0,1-1-1 0 0,-1 0 1 0 0,1-1 0 0 0,0 0 0 0 0,-1 0 0 0 0,1 0 0 0 0,-1 0 0 0 0,0-1 0 0 0,9-4 0 0 0,0 0-1605 0 0,0 0 0 0 0,0-2 1 0 0,25-16-1 0 0,-16 5-2892 0 0,1-1-2047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1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10674 0 0,'8'-1'7688'0'0,"8"3"-3806"0"0,2 0-2612 0 0,105-6-341 0 0,-41 8-5630 0 0,-72-3 871 0 0,-16 0 2885 0 0,-15 3 1999 0 0,14-1-701 0 0,1 0 1 0 0,0 0 0 0 0,1 1-1 0 0,-1-1 1 0 0,1 1 0 0 0,-1 1-1 0 0,1-1 1 0 0,1 1 0 0 0,-1 0-1 0 0,1 0 1 0 0,-1 0-1 0 0,1 1 1 0 0,1-1 0 0 0,-1 1-1 0 0,1 0 1 0 0,0 0 0 0 0,0 0-1 0 0,1 1 1 0 0,0-1 0 0 0,-2 8-1 0 0,1-3-359 0 0,1 0 1 0 0,0 0-1 0 0,1 0 0 0 0,0 1 0 0 0,0-1 0 0 0,2 0 0 0 0,-1 1 0 0 0,1-1 1 0 0,1 0-1 0 0,0 0 0 0 0,5 16 0 0 0,-7-26-146 0 0,0 1 0 0 0,1-1 0 0 0,-1 0 0 0 0,1 0 0 0 0,-1 0 0 0 0,1 0 0 0 0,-1 0 0 0 0,1 0 0 0 0,-1 0 0 0 0,1 0 0 0 0,0 0-1 0 0,-1 0 1 0 0,1 0 0 0 0,0-1 0 0 0,0 1 0 0 0,0 0 0 0 0,0 0 0 0 0,0-1 0 0 0,0 1 0 0 0,0-1 0 0 0,0 1 0 0 0,1 0 0 0 0,0-1-73 0 0,-1 0 0 0 0,0 0 1 0 0,0 0-1 0 0,0-1 0 0 0,0 1 0 0 0,0 0 0 0 0,0 0 1 0 0,0-1-1 0 0,0 1 0 0 0,0-1 0 0 0,0 1 0 0 0,0-1 1 0 0,0 1-1 0 0,0-1 0 0 0,0 0 0 0 0,0 1 0 0 0,0-1 1 0 0,1-1-1 0 0,2-4-295 0 0,0 1-1 0 0,0 0 1 0 0,0-1 0 0 0,0 0-1 0 0,-1 0 1 0 0,3-7 0 0 0,-4 6 508 0 0,0 0 1 0 0,0 0 0 0 0,-1 0-1 0 0,1-1 1 0 0,-2 1 0 0 0,1 0-1 0 0,-1-1 1 0 0,-1-10 0 0 0,2-35 4028 0 0,-1 53-3918 0 0,0 0 0 0 0,0-1 0 0 0,0 1 0 0 0,0 0-1 0 0,0 0 1 0 0,0-1 0 0 0,0 1 0 0 0,0 0 0 0 0,0-1 0 0 0,0 1 0 0 0,0 0 0 0 0,0 0-1 0 0,0-1 1 0 0,0 1 0 0 0,0 0 0 0 0,0 0 0 0 0,1 0 0 0 0,-1-1 0 0 0,0 1 0 0 0,0 0-1 0 0,0 0 1 0 0,0 0 0 0 0,1-1 0 0 0,-1 1 0 0 0,0 0 0 0 0,0 0 0 0 0,0 0 0 0 0,1 0-1 0 0,-1 0 1 0 0,0-1 0 0 0,0 1 0 0 0,1 0 0 0 0,-1 0 0 0 0,0 0 0 0 0,0 0 0 0 0,1 0-1 0 0,-1 0 1 0 0,0 0 0 0 0,1 0 0 0 0,8 8 1018 0 0,5 17-960 0 0,-13-17-89 0 0,-1-1 0 0 0,0 0 0 0 0,0 1 0 0 0,-1-1-1 0 0,0 0 1 0 0,0 0 0 0 0,-1 1 0 0 0,1-1 0 0 0,-1 0 0 0 0,-1 0-1 0 0,0-1 1 0 0,0 1 0 0 0,-7 12 0 0 0,4-10-259 0 0,1-1 0 0 0,-1 1 0 0 0,-1-1 0 0 0,0-1 0 0 0,0 1 0 0 0,0-1 0 0 0,-1 0 0 0 0,0-1 0 0 0,-12 8 0 0 0,-9-5-967 0 0,28-8 1188 0 0,0-1-1 0 0,1 0 1 0 0,-1 0 0 0 0,0 0 0 0 0,0 1 0 0 0,1-1 0 0 0,-1 0 0 0 0,0 0-1 0 0,0 0 1 0 0,0 0 0 0 0,1 0 0 0 0,-1 0 0 0 0,0-1 0 0 0,0 1 0 0 0,0 0-1 0 0,1 0 1 0 0,-1 0 0 0 0,0-1 0 0 0,0 1 0 0 0,1-1 0 0 0,-1 1 0 0 0,0 0-1 0 0,1-1 1 0 0,-1 1 0 0 0,0-1 0 0 0,1 1 0 0 0,-1-1 0 0 0,1 0-1 0 0,-1 1 1 0 0,1-1 0 0 0,-1 1 0 0 0,1-1 0 0 0,-1 0 0 0 0,1-1 0 0 0,0 2 72 0 0,0-1 0 0 0,0 1 0 0 0,1-1 0 0 0,-1 1 1 0 0,0-1-1 0 0,0 0 0 0 0,1 1 0 0 0,-1-1 0 0 0,1 1 1 0 0,-1 0-1 0 0,0-1 0 0 0,1 1 0 0 0,-1-1 0 0 0,1 1 1 0 0,-1-1-1 0 0,1 1 0 0 0,0 0 0 0 0,-1 0 0 0 0,1-1 1 0 0,-1 1-1 0 0,1 0 0 0 0,-1 0 0 0 0,1-1 1 0 0,0 1-1 0 0,-1 0 0 0 0,1 0 0 0 0,0 0 0 0 0,-1 0 1 0 0,1 0-1 0 0,-1 0 0 0 0,2 0 0 0 0,25-1 622 0 0,-24 1-574 0 0,69-6-219 0 0,84-17 0 0 0,-143 21-126 0 0,23-3-2874 0 0,-12 4-5806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2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14499 0 0,'0'1'515'0'0,"0"1"0"0"0,1 0 0 0 0,-1 0 0 0 0,0-1 0 0 0,1 1 0 0 0,0 0 0 0 0,-1 0 0 0 0,1-1-1 0 0,0 1 1 0 0,0-1 0 0 0,1 3 0 0 0,14 7 2375 0 0,-10-10-2752 0 0,0 0-1 0 0,0 0 1 0 0,0-1-1 0 0,-1 1 0 0 0,12-2 1 0 0,5 1 204 0 0,13 0-422 0 0,38 4-201 0 0,-67-3-307 0 0,0 0-1 0 0,0 1 0 0 0,0-1 0 0 0,-1 1 1 0 0,9 4-1 0 0,-1 5-3969 0 0,-10 0-1356 0 0,-3-2-327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2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12875 0 0,'-9'8'7117'0'0,"18"-3"-3995"0"0,33-3-2850 0 0,-24-1 218 0 0,-17-1-498 0 0,0 0 0 0 0,-1 1 0 0 0,1-1 1 0 0,0 0-1 0 0,0 0 0 0 0,-1 1 0 0 0,1-1 0 0 0,0 0 1 0 0,-1 1-1 0 0,1-1 0 0 0,0 1 0 0 0,-1-1 0 0 0,1 0 0 0 0,0 1 1 0 0,-1 0-1 0 0,1-1 0 0 0,-1 1 0 0 0,1-1 0 0 0,-1 1 1 0 0,1 0-1 0 0,-1-1 0 0 0,0 1 0 0 0,1 0 0 0 0,-1-1 1 0 0,0 1-1 0 0,1 0 0 0 0,-1 0 0 0 0,0-1 0 0 0,0 1 1 0 0,0 0-1 0 0,0 0 0 0 0,0 0 0 0 0,0-1 0 0 0,0 1 1 0 0,0 0-1 0 0,0 0 0 0 0,0-1 0 0 0,0 1 0 0 0,0 0 1 0 0,-1 0-1 0 0,1-1 0 0 0,0 1 0 0 0,0 0 0 0 0,-1 0 0 0 0,1-1 1 0 0,-1 1-1 0 0,1 0 0 0 0,-1 0 0 0 0,-30 42-833 0 0,19-28 853 0 0,11-13 13 0 0,-1 0 0 0 0,1 0 0 0 0,0 0 0 0 0,0 0 1 0 0,0 0-1 0 0,0 0 0 0 0,0 0 0 0 0,0 0 1 0 0,0 0-1 0 0,1 1 0 0 0,-1-1 0 0 0,1 0 0 0 0,0 1 1 0 0,0-1-1 0 0,0 0 0 0 0,0 1 0 0 0,0-1 1 0 0,0 0-1 0 0,0 0 0 0 0,1 1 0 0 0,-1-1 0 0 0,1 0 1 0 0,0 0-1 0 0,-1 1 0 0 0,1-1 0 0 0,0 0 1 0 0,0 0-1 0 0,1 0 0 0 0,-1 0 0 0 0,0 0 0 0 0,1-1 1 0 0,-1 1-1 0 0,1 0 0 0 0,-1-1 0 0 0,1 1 1 0 0,0-1-1 0 0,4 3 0 0 0,-2-1-71 0 0,0-1 0 0 0,1 1-1 0 0,-1-1 1 0 0,1-1 0 0 0,0 1-1 0 0,0 0 1 0 0,0-1 0 0 0,0 0 0 0 0,0 0-1 0 0,0-1 1 0 0,0 0 0 0 0,0 1 0 0 0,0-2-1 0 0,0 1 1 0 0,0 0 0 0 0,9-3 0 0 0,35-17-3828 0 0,18-21-8017 0 0,-43 22 6700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2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48 10322 0 0,'-1'0'472'0'0,"0"0"-1"0"0,0 0 1 0 0,0 0-1 0 0,0-1 1 0 0,0 1-1 0 0,0 0 1 0 0,0-1-1 0 0,0 1 1 0 0,0-1-1 0 0,0 1 1 0 0,0-1-1 0 0,1 1 1 0 0,-1-1-1 0 0,0 0 1 0 0,0 1-1 0 0,1-1 1 0 0,-1 0-1 0 0,0 0 1 0 0,1 0-1 0 0,-1 1 1 0 0,0-1-1 0 0,0-2 1 0 0,1 2-338 0 0,1 0 0 0 0,-1 0 0 0 0,1 0 0 0 0,-1 0 0 0 0,0 0 1 0 0,1 0-1 0 0,0 1 0 0 0,-1-1 0 0 0,1 0 0 0 0,0 0 0 0 0,-1 0 0 0 0,1 0 0 0 0,0 1 1 0 0,0-1-1 0 0,-1 0 0 0 0,1 1 0 0 0,0-1 0 0 0,0 1 0 0 0,0-1 0 0 0,0 1 0 0 0,0-1 1 0 0,0 1-1 0 0,0 0 0 0 0,2-1 0 0 0,5-2-36 0 0,0 0 0 0 0,1 0 1 0 0,-1 1-1 0 0,1 0 0 0 0,0 1 0 0 0,0 0 0 0 0,0 0 1 0 0,0 1-1 0 0,0 0 0 0 0,-1 1 0 0 0,1 0 1 0 0,0 0-1 0 0,0 1 0 0 0,0 0 0 0 0,15 6 0 0 0,-18-6-78 0 0,0 1-1 0 0,0 0 0 0 0,0 0 0 0 0,0 1 0 0 0,0-1 0 0 0,-1 1 0 0 0,1 0 0 0 0,-1 1 1 0 0,0-1-1 0 0,-1 1 0 0 0,1 0 0 0 0,-1 0 0 0 0,0 1 0 0 0,0-1 0 0 0,0 1 1 0 0,-1 0-1 0 0,0 0 0 0 0,0 0 0 0 0,-1 0 0 0 0,1 0 0 0 0,1 10 0 0 0,0 8-40 0 0,-2 1 1 0 0,0 0-1 0 0,-1 0 0 0 0,-5 39 0 0 0,-9 2-5146 0 0,13-66 5041 0 0,-6 12-4432 0 0,-1-10-2076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3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7 274 11282 0 0,'-1'1'487'0'0,"0"0"-1"0"0,0 0 1 0 0,1 1-1 0 0,-1-1 1 0 0,1 0-1 0 0,-1 0 1 0 0,1 1-1 0 0,0-1 1 0 0,-1 1-1 0 0,1-1 1 0 0,0 0 0 0 0,0 1-1 0 0,0-1 1 0 0,0 1-1 0 0,0-1 1 0 0,0 0-1 0 0,1 3 1 0 0,-1-3-342 0 0,1-1 0 0 0,-1 1 1 0 0,1 0-1 0 0,-1-1 1 0 0,1 1-1 0 0,0 0 1 0 0,-1-1-1 0 0,1 1 0 0 0,-1-1 1 0 0,1 0-1 0 0,0 1 1 0 0,0-1-1 0 0,-1 1 1 0 0,1-1-1 0 0,0 0 1 0 0,0 1-1 0 0,0-1 0 0 0,-1 0 1 0 0,1 0-1 0 0,0 0 1 0 0,0 0-1 0 0,0 0 1 0 0,8 0-211 0 0,0 0 0 0 0,0-1 0 0 0,-1 0 0 0 0,15-4 0 0 0,-4 1 623 0 0,64-3-1257 0 0,-58 6-2243 0 0,1-2 1 0 0,-1 0-1 0 0,31-8 0 0 0,-26 6 3058 0 0,9 12 5104 0 0,-12-2-1490 0 0,-26-5-3698 0 0,1 0-1 0 0,-1 0 1 0 0,1 0 0 0 0,0 0 0 0 0,-1 0 0 0 0,1-1 0 0 0,-1 1 0 0 0,1-1 0 0 0,0 1 0 0 0,-1-1 0 0 0,0 0-1 0 0,1 1 1 0 0,-1-1 0 0 0,1 0 0 0 0,-1 0 0 0 0,0 0 0 0 0,0 0 0 0 0,1 0 0 0 0,-1-1 0 0 0,0 1 0 0 0,0 0 0 0 0,0 0-1 0 0,0-1 1 0 0,0 1 0 0 0,-1 0 0 0 0,1-1 0 0 0,0 1 0 0 0,-1-1 0 0 0,1 1 0 0 0,-1-1 0 0 0,1 0 0 0 0,-1-1-1 0 0,4-10-262 0 0,-1 0-1 0 0,3-27 1 0 0,-5 25 143 0 0,1 1 51 0 0,0 0-1 0 0,-2 0 1 0 0,0 0-1 0 0,-2-17 1 0 0,1 25 193 0 0,0-1 1 0 0,0 1-1 0 0,-1-1 0 0 0,1 1 0 0 0,-2 0 1 0 0,1-1-1 0 0,-1 1 0 0 0,0 0 1 0 0,0 1-1 0 0,0-1 0 0 0,-5-5 1 0 0,8 11-98 0 0,-1 0 0 0 0,1 0 1 0 0,-1 0-1 0 0,1 0 0 0 0,0 0 1 0 0,-1 0-1 0 0,1 0 0 0 0,0 0 1 0 0,-1 0-1 0 0,1 1 0 0 0,0-1 1 0 0,-1 0-1 0 0,1 0 0 0 0,0 0 1 0 0,-1 1-1 0 0,1-1 0 0 0,0 0 1 0 0,0 0-1 0 0,-1 1 0 0 0,1-1 1 0 0,0 0-1 0 0,0 0 0 0 0,0 1 1 0 0,-1-1-1 0 0,1 0 0 0 0,0 1 1 0 0,0-1-1 0 0,0 0 0 0 0,0 1 1 0 0,0-1-1 0 0,-1 1 0 0 0,1-1 1 0 0,0 0-1 0 0,0 1 0 0 0,0-1 1 0 0,0 0-1 0 0,0 1 0 0 0,0-1 1 0 0,0 0-1 0 0,1 1 0 0 0,-6 19 363 0 0,-2 20-323 0 0,3-1 0 0 0,0 1 1 0 0,3-1-1 0 0,2 1 1 0 0,6 49-1 0 0,-2-57-5167 0 0,17 56 0 0 0,-21-84 3751 0 0,0 1 0 0 0,0-1 0 0 0,0 0 0 0 0,0 0 0 0 0,-1 0 0 0 0,1 8 0 0 0,-2-3-2602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7:46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43 4417 0 0,'0'-1'759'0'0,"-8"-25"6563"0"0,8 25-6970 0 0,-1 0-1 0 0,1 1 1 0 0,-1-1-1 0 0,1 0 1 0 0,0 0-1 0 0,-1 0 1 0 0,0 0 0 0 0,1 1-1 0 0,-1-1 1 0 0,1 0-1 0 0,-1 1 1 0 0,0-1-1 0 0,1 0 1 0 0,-1 1 0 0 0,0-1-1 0 0,0 1 1 0 0,0-1-1 0 0,1 1 1 0 0,-1-1-1 0 0,0 1 1 0 0,0 0 0 0 0,0-1-1 0 0,0 1 1 0 0,-1 0-1 0 0,1 1-144 0 0,0 1-1 0 0,0 0 1 0 0,1-1-1 0 0,-1 1 0 0 0,0 0 1 0 0,1-1-1 0 0,-1 1 1 0 0,1 0-1 0 0,0 0 1 0 0,0-1-1 0 0,0 1 1 0 0,0 0-1 0 0,0 0 0 0 0,0 0 1 0 0,1 3-1 0 0,-1-3-16 0 0,1 36 506 0 0,8 40-1 0 0,-7-64-681 0 0,1-1-1 0 0,0 1 1 0 0,1-1-1 0 0,1 0 1 0 0,0-1-1 0 0,10 20 1 0 0,-12-28 6 0 0,0 0 1 0 0,1 0 0 0 0,-1 0 0 0 0,1-1 0 0 0,0 1-1 0 0,1-1 1 0 0,-1 0 0 0 0,0 0 0 0 0,1 0-1 0 0,0-1 1 0 0,9 4 0 0 0,-10-4-121 0 0,-1-1 0 0 0,1 0-1 0 0,-1-1 1 0 0,1 1 0 0 0,-1-1 0 0 0,1 1-1 0 0,0-1 1 0 0,4 0 0 0 0,-6-1-200 0 0,0 1 0 0 0,0 0 0 0 0,0-1-1 0 0,0 1 1 0 0,0-1 0 0 0,0 0 0 0 0,0 1 0 0 0,0-1 0 0 0,-1 0 0 0 0,1 0 0 0 0,0 0 0 0 0,-1-1-1 0 0,1 1 1 0 0,-1 0 0 0 0,3-3 0 0 0,-3 2-333 0 0,0 1 0 0 0,0 0 0 0 0,0 0 0 0 0,-1-1 0 0 0,1 1 0 0 0,-1-1-1 0 0,1 1 1 0 0,-1-1 0 0 0,1 1 0 0 0,-1-1 0 0 0,0 1 0 0 0,0-1 0 0 0,1 1 0 0 0,-1-1 0 0 0,0 1 0 0 0,-1-1-1 0 0,1-1 1 0 0,-3-10-5245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3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73 6993 0 0,'-4'2'1244'0'0,"0"0"0"0"0,0 1 0 0 0,0 0 0 0 0,1 0-1 0 0,-1 0 1 0 0,-3 3 0 0 0,-14 21 3701 0 0,-5 5-2265 0 0,25-79-2288 0 0,3 41-405 0 0,0 0 0 0 0,0 0 0 0 0,0 1 0 0 0,0-1 0 0 0,1 0 0 0 0,0 1 0 0 0,0 0 0 0 0,1 0 0 0 0,-1 0 0 0 0,1 0 0 0 0,0 0 0 0 0,1 1 0 0 0,-1 0 0 0 0,1 0 0 0 0,0 0 0 0 0,0 0 0 0 0,0 1 0 0 0,0 0 0 0 0,7-3 0 0 0,-9 4 13 0 0,1 1-1 0 0,-1-1 1 0 0,1 1-1 0 0,0 0 0 0 0,-1 0 1 0 0,1 1-1 0 0,0-1 1 0 0,0 1-1 0 0,0 0 0 0 0,-1 0 1 0 0,1 0-1 0 0,0 0 1 0 0,0 1-1 0 0,0-1 0 0 0,-1 1 1 0 0,1 0-1 0 0,0 0 1 0 0,-1 1-1 0 0,1-1 0 0 0,-1 1 1 0 0,1 0-1 0 0,-1 0 1 0 0,0 0-1 0 0,0 0 0 0 0,0 0 1 0 0,0 1-1 0 0,0-1 1 0 0,0 1-1 0 0,0 0 1 0 0,-1 0-1 0 0,4 6 0 0 0,-4-7 26 0 0,-1 0 0 0 0,0 0 0 0 0,0 0-1 0 0,0 0 1 0 0,0 1 0 0 0,0-1-1 0 0,-1 0 1 0 0,1 0 0 0 0,-1 1 0 0 0,1-1-1 0 0,-1 1 1 0 0,0-1 0 0 0,0 0 0 0 0,0 1-1 0 0,0-1 1 0 0,0 1 0 0 0,-1-1 0 0 0,1 0-1 0 0,-1 1 1 0 0,0-1 0 0 0,1 0 0 0 0,-1 1-1 0 0,0-1 1 0 0,0 0 0 0 0,0 0-1 0 0,-1 0 1 0 0,1 0 0 0 0,0 0 0 0 0,-1 0-1 0 0,-2 2 1 0 0,-3 3-5 0 0,0 0 1 0 0,0 0-1 0 0,0-1 0 0 0,-1 0 0 0 0,0-1 0 0 0,-11 6 1 0 0,19-11-20 0 0,-1 0 1 0 0,1 0 0 0 0,0 1 0 0 0,-1-1-1 0 0,1 0 1 0 0,0 0 0 0 0,-1 0 0 0 0,1 1 0 0 0,-1-1-1 0 0,1 0 1 0 0,0 0 0 0 0,0 1 0 0 0,-1-1 0 0 0,1 0-1 0 0,0 1 1 0 0,-1-1 0 0 0,1 0 0 0 0,0 1-1 0 0,0-1 1 0 0,0 0 0 0 0,0 1 0 0 0,-1-1 0 0 0,1 1-1 0 0,0-1 1 0 0,0 0 0 0 0,0 1 0 0 0,0-1 0 0 0,0 1-1 0 0,0-1 1 0 0,0 0 0 0 0,0 1 0 0 0,0-1-1 0 0,0 1 1 0 0,0-1 0 0 0,0 0 0 0 0,0 1 0 0 0,0-1-1 0 0,0 1 1 0 0,1-1 0 0 0,-1 0 0 0 0,0 1-1 0 0,0-1 1 0 0,0 1 0 0 0,1-1 0 0 0,-1 0 0 0 0,0 1-1 0 0,0-1 1 0 0,1 0 0 0 0,-1 0 0 0 0,0 1 0 0 0,1-1-1 0 0,-1 0 1 0 0,0 0 0 0 0,1 1 0 0 0,-1-1-1 0 0,0 0 1 0 0,1 0 0 0 0,0 0 0 0 0,24 10 111 0 0,-16-10-812 0 0,0-1-1 0 0,0 0 0 0 0,1-1 1 0 0,-1 0-1 0 0,0 0 1 0 0,0-1-1 0 0,-1 0 0 0 0,14-6 1 0 0,-1-2-2293 0 0,0 0 1 0 0,22-18-1 0 0,-14 8-3045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4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15523 0 0,'40'-10'8465'0'0,"26"1"-6714"0"0,75 1-2915 0 0,-111 13-71 0 0,-16-2-2528 0 0,1-1-7660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4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10338 0 0,'-33'49'8120'0'0,"8"9"-4675"0"0,20-43-3482 0 0,0 0 1 0 0,1 0 0 0 0,1 0-1 0 0,1 1 1 0 0,0 0 0 0 0,1-1-1 0 0,1 1 1 0 0,0 0 0 0 0,5 28-1 0 0,3-21-3834 0 0,-7-23 3563 0 0,-1 1 0 0 0,0-1-1 0 0,1 1 1 0 0,-1-1 0 0 0,1 1 0 0 0,-1-1 0 0 0,1 1-1 0 0,-1-1 1 0 0,1 1 0 0 0,-1-1 0 0 0,1 0-1 0 0,0 1 1 0 0,-1-1 0 0 0,1 0 0 0 0,-1 1-1 0 0,1-1 1 0 0,0 0 0 0 0,-1 0 0 0 0,1 0-1 0 0,0 0 1 0 0,-1 0 0 0 0,1 1 0 0 0,0-1-1 0 0,-1 0 1 0 0,1 0 0 0 0,0-1 0 0 0,-1 1-1 0 0,1 0 1 0 0,0 0 0 0 0,-1 0 0 0 0,1 0 0 0 0,0-1-1 0 0,7-3-4410 0 0</inkml:trace>
  <inkml:trace contextRef="#ctx0" brushRef="#br0" timeOffset="1">177 108 6737 0 0,'0'-1'299'0'0,"0"1"-1"0"0,0-1 0 0 0,0 1 1 0 0,0 0-1 0 0,0-1 0 0 0,0 1 0 0 0,0-1 1 0 0,1 1-1 0 0,-1-1 0 0 0,0 1 0 0 0,0 0 1 0 0,3-3 2087 0 0,-3 3-2088 0 0,0-1 0 0 0,1 1 1 0 0,-1 0-1 0 0,0 0 0 0 0,1-1 0 0 0,-1 1 1 0 0,1 0-1 0 0,-1 0 0 0 0,1 0 0 0 0,-1 0 1 0 0,0 0-1 0 0,1-1 0 0 0,-1 1 0 0 0,1 0 1 0 0,-1 0-1 0 0,1 0 0 0 0,-1 0 1 0 0,1 1-1 0 0,-1-1 0 0 0,0 0 0 0 0,1 0 1 0 0,-1 0-1 0 0,1 0 0 0 0,-1 0 0 0 0,1 1 1 0 0,1 0 59 0 0,-1 1-1 0 0,0 0 1 0 0,1 0 0 0 0,-1 0 0 0 0,0 0 0 0 0,0 0-1 0 0,0 1 1 0 0,0-1 0 0 0,0 4 0 0 0,11 56-456 0 0,-12-53 87 0 0,0-1-1 0 0,0 1 1 0 0,-1 0-1 0 0,0 0 1 0 0,-1-1-1 0 0,0 1 0 0 0,0-1 1 0 0,-1 1-1 0 0,0-1 1 0 0,-1 0-1 0 0,-4 10 1 0 0,5-14-315 0 0,1 0-1 0 0,-1-1 1 0 0,0 1 0 0 0,1 0 0 0 0,-2-1 0 0 0,1 0 0 0 0,0 1 0 0 0,-1-1 0 0 0,1 0 0 0 0,-1-1 0 0 0,0 1-1 0 0,0-1 1 0 0,0 0 0 0 0,0 0 0 0 0,-1 0 0 0 0,1 0 0 0 0,0-1 0 0 0,-1 1 0 0 0,1-1 0 0 0,-1-1 0 0 0,0 1 0 0 0,-6 0-1 0 0,-4-2-314 0 0,-32 2 859 0 0,45-1 21 0 0,1 0 0 0 0,-1 0 1 0 0,0 0-1 0 0,1 1 0 0 0,-1-1 0 0 0,0 1 0 0 0,0-1 0 0 0,1 1 0 0 0,-1 0 0 0 0,1-1 1 0 0,-1 1-1 0 0,1 0 0 0 0,-1 0 0 0 0,1 0 0 0 0,-1 0 0 0 0,1 0 0 0 0,0 0 0 0 0,0 1 1 0 0,-1-1-1 0 0,-1 3 0 0 0,3-3-202 0 0,0-1-1 0 0,0 1 1 0 0,0-1 0 0 0,0 1-1 0 0,0-1 1 0 0,0 0 0 0 0,0 1-1 0 0,0-1 1 0 0,0 1 0 0 0,0-1 0 0 0,0 1-1 0 0,0-1 1 0 0,0 1 0 0 0,0-1-1 0 0,1 1 1 0 0,-1-1 0 0 0,0 0 0 0 0,0 1-1 0 0,0-1 1 0 0,1 1 0 0 0,-1-1-1 0 0,0 0 1 0 0,1 1 0 0 0,-1-1 0 0 0,0 0-1 0 0,1 1 1 0 0,-1-1 0 0 0,0 0-1 0 0,1 0 1 0 0,-1 1 0 0 0,1-1 0 0 0,-1 0-1 0 0,0 0 1 0 0,1 0 0 0 0,-1 1-1 0 0,1-1 1 0 0,-1 0 0 0 0,1 0-1 0 0,-1 0 1 0 0,1 0 0 0 0,-1 0 0 0 0,0 0-1 0 0,1 0 1 0 0,-1 0 0 0 0,1 0-1 0 0,-1 0 1 0 0,1 0 0 0 0,-1 0 0 0 0,1-1-1 0 0,27 0 11 0 0,-27 1-7 0 0,121-21 700 0 0,43-4-2463 0 0,-147 22-1716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4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10722 0 0,'0'4'705'0'0,"-1"0"0"0"0,1 0 0 0 0,0 0-1 0 0,0 0 1 0 0,0 1 0 0 0,1-1 0 0 0,0 0-1 0 0,-1 0 1 0 0,1 0 0 0 0,1 0 0 0 0,-1-1 0 0 0,2 5-1 0 0,-1-6-571 0 0,-1 0-1 0 0,1 0 0 0 0,0-1 1 0 0,0 1-1 0 0,-1 0 0 0 0,1-1 1 0 0,0 0-1 0 0,0 1 0 0 0,1-1 1 0 0,-1 0-1 0 0,0 0 0 0 0,0 0 1 0 0,1 0-1 0 0,-1-1 0 0 0,0 1 1 0 0,1-1-1 0 0,-1 1 0 0 0,1-1 1 0 0,-1 0-1 0 0,0 0 0 0 0,5 0 1 0 0,22 1-219 0 0,0-2 0 0 0,0-1-1 0 0,1-1 1 0 0,-2-1 0 0 0,1-2 0 0 0,0-1 0 0 0,27-10 0 0 0,-42 8-595 0 0,-14 4 459 0 0,-1 4 272 0 0,-1 1 1 0 0,1 0-1 0 0,-1 0 0 0 0,1 0 0 0 0,-1 0 0 0 0,1 0 1 0 0,-1 0-1 0 0,1 1 0 0 0,-1-1 0 0 0,1 0 0 0 0,-1 1 1 0 0,1-1-1 0 0,-1 1 0 0 0,1 0 0 0 0,-3 1 0 0 0,-2 2 131 0 0,1 0 0 0 0,-1 1 0 0 0,1-1 0 0 0,0 1 0 0 0,0 1 0 0 0,0-1 0 0 0,1 1 0 0 0,0-1-1 0 0,0 1 1 0 0,0 1 0 0 0,1-1 0 0 0,0 0 0 0 0,-2 8 0 0 0,1-7-191 0 0,2 1 0 0 0,-1 0 0 0 0,1 0 0 0 0,0 0 0 0 0,1 0 1 0 0,-1 0-1 0 0,2 0 0 0 0,-1 0 0 0 0,1 1 0 0 0,1-1 0 0 0,0 9 0 0 0,-1-16-52 0 0,0 0 0 0 0,1 0 1 0 0,-1 0-1 0 0,0-1 0 0 0,0 1 0 0 0,0 0 0 0 0,0 0 0 0 0,1 0 0 0 0,-1-1 0 0 0,0 1 0 0 0,1 0 0 0 0,-1 0 1 0 0,1-1-1 0 0,-1 1 0 0 0,1 0 0 0 0,-1-1 0 0 0,1 1 0 0 0,-1-1 0 0 0,1 1 0 0 0,0 0 0 0 0,-1-1 1 0 0,1 1-1 0 0,0-1 0 0 0,0 0 0 0 0,-1 1 0 0 0,1-1 0 0 0,0 0 0 0 0,0 1 0 0 0,-1-1 0 0 0,1 0 1 0 0,1 0-1 0 0,0 0-134 0 0,0 0 1 0 0,0-1-1 0 0,0 1 1 0 0,-1-1-1 0 0,1 0 1 0 0,0 0-1 0 0,0 0 1 0 0,-1 0-1 0 0,1 0 0 0 0,-1 0 1 0 0,1 0-1 0 0,-1 0 1 0 0,2-2-1 0 0,7-7-1614 0 0,0-1 1 0 0,13-20-1 0 0,-22 29 1524 0 0,22-34-2299 0 0,-3 9 12120 0 0,-25 37-8860 0 0,0 1-1 0 0,2-1 1 0 0,-1 1 0 0 0,1 0-1 0 0,1 0 1 0 0,-2 18 0 0 0,4-22-1001 0 0,0 0-1 0 0,1-1 1 0 0,-1 1 0 0 0,2 0 0 0 0,-1 0 0 0 0,1-1 0 0 0,0 1 0 0 0,0 0 0 0 0,1-1 0 0 0,0 0 0 0 0,0 0 0 0 0,5 7 0 0 0,-1 0-3844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5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49 15731 0 0,'-9'-3'5261'0'0,"16"-2"-3795"0"0,18-2-1441 0 0,4 6 41 0 0,36 4 0 0 0,-36-1-134 0 0,35-2-1 0 0,-64 0 59 0 0,1 0 1 0 0,-1 1-1 0 0,0-1 0 0 0,0 0 1 0 0,0 0-1 0 0,0 0 1 0 0,0 0-1 0 0,0 0 0 0 0,1 0 1 0 0,-1 0-1 0 0,0 0 0 0 0,0 0 1 0 0,0 0-1 0 0,0 0 0 0 0,0 0 1 0 0,1 0-1 0 0,-1 0 0 0 0,0 0 1 0 0,0 0-1 0 0,0 0 0 0 0,0-1 1 0 0,0 1-1 0 0,0 0 0 0 0,0 0 1 0 0,1 0-1 0 0,-1 0 0 0 0,0 0 1 0 0,0 0-1 0 0,0 0 0 0 0,0 0 1 0 0,0 0-1 0 0,0 0 0 0 0,0-1 1 0 0,0 1-1 0 0,0 0 0 0 0,1 0 1 0 0,-1 0-1 0 0,0 0 0 0 0,0 0 1 0 0,0 0-1 0 0,0-1 0 0 0,0 1 1 0 0,0 0-1 0 0,0 0 0 0 0,0 0 1 0 0,0 0-1 0 0,0 0 0 0 0,0 0 1 0 0,0-1-1 0 0,0 1 0 0 0,0 0 1 0 0,0 0-1 0 0,0 0 0 0 0,0 0 1 0 0,0 0-1 0 0,0 0 1 0 0,0-1-1 0 0,0 1 0 0 0,-1 0 1 0 0,1 0-1 0 0,-10-9-452 0 0,-17-6 6 0 0,18 13 440 0 0,1 0-1 0 0,0 0 1 0 0,-1 1 0 0 0,1 0-1 0 0,-1 0 1 0 0,0 1 0 0 0,1 0-1 0 0,-1 0 1 0 0,0 1 0 0 0,1 1-1 0 0,-1-1 1 0 0,1 1 0 0 0,0 1-1 0 0,-1-1 1 0 0,1 1 0 0 0,0 1-1 0 0,1 0 1 0 0,-14 8-1 0 0,13-6 39 0 0,0 0 0 0 0,0 0-1 0 0,0 1 1 0 0,1 0 0 0 0,0 1-1 0 0,1-1 1 0 0,0 1 0 0 0,0 1-1 0 0,0-1 1 0 0,1 1 0 0 0,1 0-1 0 0,-1 0 1 0 0,1 0 0 0 0,1 1-1 0 0,-4 16 1 0 0,4-13 121 0 0,2 0 0 0 0,0-1 0 0 0,0 1 0 0 0,1 0 0 0 0,1 0 0 0 0,0-1 0 0 0,1 1 0 0 0,0 0 0 0 0,1-1-1 0 0,1 1 1 0 0,-1-1 0 0 0,2 0 0 0 0,0 0 0 0 0,0-1 0 0 0,8 12 0 0 0,-7-13-103 0 0,1 0 1 0 0,-1-1-1 0 0,2 0 0 0 0,0 0 0 0 0,0-1 1 0 0,0 1-1 0 0,1-2 0 0 0,0 1 0 0 0,1-1 1 0 0,-1-1-1 0 0,1 0 0 0 0,1 0 0 0 0,-1-1 1 0 0,1 0-1 0 0,0-1 0 0 0,19 5 0 0 0,-23-8-202 0 0,-1 0-1 0 0,1 0 1 0 0,0-1-1 0 0,0 1 0 0 0,0-1 1 0 0,0-1-1 0 0,10-1 1 0 0,-14 1-203 0 0,0 0 1 0 0,0 0 0 0 0,-1 0 0 0 0,1 0 0 0 0,0 0 0 0 0,-1 0 0 0 0,1-1 0 0 0,4-3-1 0 0,-6 4-182 0 0,0-1 0 0 0,1 1 0 0 0,-1 0 0 0 0,0-1 0 0 0,0 1 0 0 0,0-1-1 0 0,0 0 1 0 0,0 1 0 0 0,0-1 0 0 0,0 0 0 0 0,0 0 0 0 0,-1 1-1 0 0,1-1 1 0 0,0-3 0 0 0,0-13-6301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5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16924 0 0,'-2'6'758'0'0,"0"0"1"0"0,0 0-1 0 0,1 0 0 0 0,0 0 1 0 0,0 0-1 0 0,1 8 1 0 0,0-13-712 0 0,0 0 1 0 0,0 0-1 0 0,0 0 1 0 0,0-1-1 0 0,0 1 1 0 0,1 0-1 0 0,-1 0 1 0 0,0 0-1 0 0,1-1 1 0 0,-1 1-1 0 0,0 0 1 0 0,1-1-1 0 0,-1 1 1 0 0,1 0-1 0 0,-1-1 1 0 0,1 1-1 0 0,-1 0 1 0 0,1-1-1 0 0,0 1 1 0 0,-1-1-1 0 0,2 1 1 0 0,-1 0-49 0 0,1-1 1 0 0,-1 1-1 0 0,1-1 1 0 0,0 0 0 0 0,-1 0-1 0 0,1 1 1 0 0,-1-1-1 0 0,1 0 1 0 0,0-1-1 0 0,-1 1 1 0 0,1 0-1 0 0,-1 0 1 0 0,1-1-1 0 0,-1 1 1 0 0,3-2-1 0 0,17-4-1625 0 0,54-16-14491 0 0,-43 16 11677 0 0,-2 6 5495 0 0,13 11 8040 0 0,2 1-873 0 0,-12-12-9410 0 0,-24-1 954 0 0,34-8-73 0 0,-26-2-3564 0 0,-9-8-5699 0 0,-6 8 6265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6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10282 0 0,'-7'11'2199'0'0,"0"0"0"0"0,0 0-1 0 0,1 0 1 0 0,-7 22 0 0 0,8-19-1293 0 0,1 0 0 0 0,1 1 1 0 0,-3 26-1 0 0,6-22-749 0 0,-1 0-1 0 0,2-1 1 0 0,1 1-1 0 0,0 0 1 0 0,1-1-1 0 0,1 1 1 0 0,8 19 0 0 0,2 12-297 0 0,7 21-857 0 0,0-30-7653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6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11002 0 0,'-9'0'13199'0'0,"9"0"-12912"0"0,0 15 3707 0 0,10 25-6216 0 0,-8-32 3421 0 0,2 13-1191 0 0,2 0 1 0 0,0 0-1 0 0,2 0 0 0 0,0-1 1 0 0,12 21-1 0 0,-17-36-17 0 0,0 1-1 0 0,1-1 1 0 0,0-1 0 0 0,0 1 0 0 0,0 0 0 0 0,0-1-1 0 0,1 0 1 0 0,0 0 0 0 0,0 0 0 0 0,0-1-1 0 0,0 0 1 0 0,0 0 0 0 0,1 0 0 0 0,0 0-1 0 0,-1-1 1 0 0,1 0 0 0 0,0 0 0 0 0,0-1-1 0 0,0 1 1 0 0,0-1 0 0 0,0-1 0 0 0,12 1 0 0 0,-6-1-222 0 0,0-1 0 0 0,0 0 0 0 0,-1-1 1 0 0,1 0-1 0 0,0-1 0 0 0,12-5 1 0 0,-17 6-688 0 0,-1-1 0 0 0,0 0 0 0 0,0 0 0 0 0,-1-1 0 0 0,1 0 0 0 0,-1 0 0 0 0,8-6 1 0 0,-13 9 640 0 0,1 1 1 0 0,-1 0-1 0 0,1-1 1 0 0,-1 1 0 0 0,0 0-1 0 0,0-1 1 0 0,1 1-1 0 0,-1-1 1 0 0,0 1 0 0 0,0 0-1 0 0,1-1 1 0 0,-1 1-1 0 0,0-1 1 0 0,0 1 0 0 0,0-1-1 0 0,0 1 1 0 0,1-1-1 0 0,-1 1 1 0 0,0-1 0 0 0,0 1-1 0 0,0-1 1 0 0,0 1-1 0 0,0-1 1 0 0,0 1 0 0 0,-1-1-1 0 0,1 1 1 0 0,0 0-1 0 0,0-1 1 0 0,0 1-1 0 0,-1-1 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6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6849 0 0,'-17'46'8806'0'0,"8"0"-3996"0"0,8-42-4668 0 0,1-1 0 0 0,0 1 0 0 0,0-1 0 0 0,0 1 0 0 0,1-1 0 0 0,-1 1 0 0 0,1-1 0 0 0,0 1 0 0 0,0-1 0 0 0,0 1 0 0 0,0-1 0 0 0,1 0 0 0 0,-1 0 0 0 0,1 0 0 0 0,0 1 1 0 0,0-2-1 0 0,0 1 0 0 0,0 0 0 0 0,1 0 0 0 0,-1-1 0 0 0,1 1 0 0 0,-1-1 0 0 0,1 0 0 0 0,3 3 0 0 0,10 4 134 0 0,0 0 0 0 0,1-1 0 0 0,-1-1 0 0 0,1-1 0 0 0,1 0 0 0 0,29 5 0 0 0,-32-8-1547 0 0,1-1 0 0 0,0 0 0 0 0,0-2 0 0 0,24-1 1 0 0,-19-3-4930 0 0,-11-4-1286 0 0</inkml:trace>
  <inkml:trace contextRef="#ctx0" brushRef="#br0" timeOffset="1">218 274 7418 0 0,'-4'4'1843'0'0,"-1"0"0"0"0,1 1 0 0 0,0 0 0 0 0,0-1 0 0 0,-5 11 0 0 0,6-10-996 0 0,0 1 1 0 0,0-1-1 0 0,1 1 0 0 0,0 0 0 0 0,0 0 0 0 0,-1 7 1 0 0,3-10-754 0 0,-1 0-1 0 0,1 0 1 0 0,-1 0 0 0 0,1 0 0 0 0,0 0 0 0 0,0 0 0 0 0,1 0 0 0 0,-1 0 0 0 0,0 0-1 0 0,1 0 1 0 0,0 0 0 0 0,0 0 0 0 0,0-1 0 0 0,0 1 0 0 0,0 0 0 0 0,1 0 0 0 0,-1-1 0 0 0,1 1-1 0 0,-1-1 1 0 0,1 1 0 0 0,0-1 0 0 0,0 0 0 0 0,0 1 0 0 0,1-1 0 0 0,-1 0 0 0 0,0 0-1 0 0,1-1 1 0 0,-1 1 0 0 0,6 2 0 0 0,3 0-57 0 0,-1 0-1 0 0,1 0 0 0 0,1-1 1 0 0,-1-1-1 0 0,0 0 1 0 0,1 0-1 0 0,-1-1 0 0 0,1-1 1 0 0,14-1-1 0 0,-15 1-694 0 0,-1-2-1 0 0,1 0 0 0 0,-1 0 1 0 0,14-5-1 0 0,-18 5-765 0 0,0 0-1 0 0,0-1 0 0 0,0 0 1 0 0,0 0-1 0 0,-1-1 1 0 0,0 1-1 0 0,8-8 0 0 0,4-6-6687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7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12819 0 0,'7'0'8627'0'0,"14"-5"-7009"0"0,-13 3-788 0 0,8 1-616 0 0,0 1-1 0 0,0 0 0 0 0,0 1 0 0 0,0 1 0 0 0,0 1 0 0 0,17 4 0 0 0,-9-2-135 0 0,37 4 1 0 0,-61-9-83 0 0,1 0 1 0 0,-1 0-1 0 0,1 0 1 0 0,0 0-1 0 0,-1 0 1 0 0,1 1-1 0 0,-1-1 0 0 0,1 0 1 0 0,0 0-1 0 0,-1 0 1 0 0,1-1-1 0 0,0 1 1 0 0,-1 0-1 0 0,1 0 1 0 0,-1 0-1 0 0,1 0 1 0 0,0-1-1 0 0,-1 1 0 0 0,1 0 1 0 0,-1 0-1 0 0,1-1 1 0 0,-1 1-1 0 0,1 0 1 0 0,-1-1-1 0 0,1 1 1 0 0,-1-1-1 0 0,1 1 1 0 0,-1-1-1 0 0,1 1 1 0 0,-1-1-1 0 0,0 1 0 0 0,1-1 1 0 0,-1 1-1 0 0,0-1 1 0 0,0 1-1 0 0,1-1 1 0 0,-1 0-1 0 0,0 1 1 0 0,0-1-1 0 0,0 0 1 0 0,0 1-1 0 0,1-1 0 0 0,-1 1 1 0 0,0-1-1 0 0,0 0 1 0 0,-1 1-1 0 0,1-1 1 0 0,0 0-1 0 0,0 1 1 0 0,0-1-1 0 0,0 1 1 0 0,0-1-1 0 0,-1 0 1 0 0,0-1-27 0 0,0-1 0 0 0,0 1 0 0 0,0 0 0 0 0,0 0 0 0 0,0 0 0 0 0,-1 0 0 0 0,1 0 1 0 0,-1 1-1 0 0,1-1 0 0 0,-1 0 0 0 0,0 1 0 0 0,1-1 0 0 0,-5-1 0 0 0,2 0 22 0 0,-1 1 0 0 0,0 0 1 0 0,0 0-1 0 0,0 0 0 0 0,0 1 0 0 0,0 0 0 0 0,0 0 0 0 0,0 0 0 0 0,0 1 0 0 0,0-1 0 0 0,-1 1 0 0 0,1 0 0 0 0,0 1 0 0 0,0 0 0 0 0,0-1 0 0 0,-1 1 1 0 0,-4 2-1 0 0,6-1-1 0 0,1-1 0 0 0,-1 1 0 0 0,1 0 1 0 0,0 0-1 0 0,0 0 0 0 0,0 1 1 0 0,0-1-1 0 0,0 1 0 0 0,0-1 0 0 0,0 1 1 0 0,1 0-1 0 0,-1 0 0 0 0,1 0 0 0 0,0 1 1 0 0,0-1-1 0 0,0 0 0 0 0,1 1 1 0 0,-1-1-1 0 0,1 1 0 0 0,0 0 0 0 0,0-1 1 0 0,0 1-1 0 0,-1 5 0 0 0,1 1 39 0 0,1 0 0 0 0,0 0-1 0 0,0 0 1 0 0,0 0 0 0 0,2 0-1 0 0,-1 0 1 0 0,1-1 0 0 0,0 1 0 0 0,1-1-1 0 0,0 1 1 0 0,1-1 0 0 0,0 0-1 0 0,1 0 1 0 0,-1 0 0 0 0,8 8 0 0 0,-9-12-80 0 0,1 0 0 0 0,0 0 0 0 0,0 0 0 0 0,1 0 0 0 0,-1-1 0 0 0,1 0 0 0 0,0 0 0 0 0,0 0 0 0 0,1-1 1 0 0,-1 1-1 0 0,1-1 0 0 0,-1-1 0 0 0,1 1 0 0 0,0-1 0 0 0,0 0 0 0 0,0 0 0 0 0,1-1 0 0 0,-1 0 0 0 0,0 0 1 0 0,0 0-1 0 0,1-1 0 0 0,-1 0 0 0 0,0 0 0 0 0,8-1 0 0 0,1-2-566 0 0,-1-1 0 0 0,0-1-1 0 0,-1 1 1 0 0,1-2 0 0 0,-1 0-1 0 0,0-1 1 0 0,-1 0 0 0 0,1-1-1 0 0,17-14 1 0 0,-23 16 520 0 0,1-1-1 0 0,-1 1 1 0 0,-1-1 0 0 0,1 0-1 0 0,-1 0 1 0 0,0-1-1 0 0,-1 0 1 0 0,1 0-1 0 0,-2 0 1 0 0,1-1 0 0 0,-1 1-1 0 0,-1-1 1 0 0,1 0-1 0 0,-1-1 1 0 0,2-12-1 0 0,-13-10 1050 0 0,-1 19 770 0 0,9 13-1625 0 0,0 0-1 0 0,-1 0 0 0 0,1-1 0 0 0,0 1 1 0 0,-1 0-1 0 0,1 0 0 0 0,0 0 0 0 0,-1 0 1 0 0,1 0-1 0 0,0 0 0 0 0,-1 0 0 0 0,1 0 1 0 0,0 0-1 0 0,-1 0 0 0 0,1 0 1 0 0,0 0-1 0 0,-1 0 0 0 0,1 0 0 0 0,0 0 1 0 0,-1 0-1 0 0,1 1 0 0 0,0-1 0 0 0,-1 0 1 0 0,1 0-1 0 0,0 0 0 0 0,0 0 0 0 0,-1 1 1 0 0,1-1-1 0 0,0 0 0 0 0,0 0 1 0 0,-1 0-1 0 0,1 1 0 0 0,0-1 0 0 0,0 0 1 0 0,0 1-1 0 0,-1-1 0 0 0,-1 4 203 0 0,0-1-1 0 0,1 1 1 0 0,-1 0 0 0 0,1-1-1 0 0,-1 1 1 0 0,1 0-1 0 0,0 0 1 0 0,1 0 0 0 0,-1 0-1 0 0,1 0 1 0 0,0 0 0 0 0,0 6-1 0 0,6 52-325 0 0,-5-53 166 0 0,0-2-139 0 0,0 0 1 0 0,0 0-1 0 0,1 0 0 0 0,0-1 1 0 0,0 1-1 0 0,1 0 0 0 0,0-1 0 0 0,0 0 1 0 0,0 1-1 0 0,1-1 0 0 0,6 8 1 0 0,-7-11-4 0 0,0 0 1 0 0,1 0-1 0 0,-1 0 1 0 0,1 0-1 0 0,0-1 0 0 0,0 0 1 0 0,0 1-1 0 0,0-1 1 0 0,0-1-1 0 0,0 1 1 0 0,1-1-1 0 0,-1 1 1 0 0,1-1-1 0 0,-1 0 1 0 0,1-1-1 0 0,-1 1 1 0 0,1-1-1 0 0,8 0 1 0 0,-8 0-96 0 0,43-4 239 0 0,-45 4-299 0 0,0 0 1 0 0,0-1-1 0 0,0 0 0 0 0,0 1 0 0 0,0-1 0 0 0,0 0 0 0 0,0 0 0 0 0,0-1 0 0 0,-1 1 1 0 0,1-1-1 0 0,0 1 0 0 0,3-4 0 0 0,-6 4-132 0 0,0 1 0 0 0,1 0-1 0 0,-1-1 1 0 0,0 1 0 0 0,0 0 0 0 0,0-1 0 0 0,0 1 0 0 0,0-1 0 0 0,0 1-1 0 0,0 0 1 0 0,0-1 0 0 0,0 1 0 0 0,0-1 0 0 0,0 1 0 0 0,0 0 0 0 0,0-1-1 0 0,0 1 1 0 0,0-1 0 0 0,0 1 0 0 0,0 0 0 0 0,-1-1 0 0 0,1 1 0 0 0,0 0-1 0 0,0-1 1 0 0,-5-2-3759 0 0,5 3 4036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7:46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10042 0 0,'-8'8'2264'0'0,"1"0"0"0"0,0 1 0 0 0,-10 16 0 0 0,13-20-1547 0 0,1 1 0 0 0,0 0 1 0 0,1 1-1 0 0,-1-1 0 0 0,1 0 0 0 0,-2 11 1 0 0,4-12-582 0 0,-1 0 0 0 0,1 1 0 0 0,0-1 0 0 0,0 0 0 0 0,1 0 1 0 0,-1 1-1 0 0,1-1 0 0 0,0 0 0 0 0,1 0 0 0 0,-1 0 0 0 0,1 0 0 0 0,0 0 1 0 0,0 0-1 0 0,1-1 0 0 0,0 1 0 0 0,-1-1 0 0 0,1 1 0 0 0,1-1 0 0 0,-1 0 1 0 0,8 6-1 0 0,-8-6-135 0 0,1-1 0 0 0,0 0 1 0 0,0 0-1 0 0,0 0 0 0 0,1 0 1 0 0,-1-1-1 0 0,1 1 1 0 0,-1-1-1 0 0,1 0 0 0 0,0-1 1 0 0,0 1-1 0 0,0-1 0 0 0,0 0 1 0 0,0 0-1 0 0,0-1 0 0 0,0 1 1 0 0,0-1-1 0 0,0 0 0 0 0,0 0 1 0 0,0-1-1 0 0,7-1 0 0 0,-3 0-663 0 0,0 0 0 0 0,0-1 0 0 0,0 0 0 0 0,12-7 0 0 0,30-23-9180 0 0,-29 14 1540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8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10698 0 0,'-13'52'8586'0'0,"13"-46"-7984"0"0,0-1 0 0 0,0 1-1 0 0,0-1 1 0 0,0 1-1 0 0,1-1 1 0 0,2 10-1 0 0,-2-11-521 0 0,1 0 0 0 0,-1-1 0 0 0,1 1 0 0 0,0 0 0 0 0,0-1 0 0 0,1 1 0 0 0,-1-1 0 0 0,0 0 0 0 0,1 0 0 0 0,0 0-1 0 0,0 0 1 0 0,0-1 0 0 0,0 1 0 0 0,0-1 0 0 0,1 1 0 0 0,-1-1 0 0 0,1 0 0 0 0,-1 0 0 0 0,1-1 0 0 0,0 1 0 0 0,0-1 0 0 0,0 0 0 0 0,4 1-1 0 0,4 1-394 0 0,1-1-1 0 0,0 0 0 0 0,0-1 1 0 0,-1-1-1 0 0,1 0 0 0 0,0 0 1 0 0,0-1-1 0 0,0-1 0 0 0,23-6 0 0 0,-25 5-1449 0 0,1-1-1 0 0,-1 0 0 0 0,0-1 1 0 0,0-1-1 0 0,0 0 0 0 0,13-9 1 0 0,3-7-4603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8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0 15363 0 0,'-30'52'7958'0'0,"-10"17"-3842"0"0,-61 85-4310 0 0,82-137-2204 0 0,19-20-562 0 0,10-11 1538 0 0,-3 5 1583 0 0,1 1-1 0 0,1 1 1 0 0,0-1-1 0 0,0 2 1 0 0,0-1-1 0 0,1 1 1 0 0,0 0-1 0 0,0 1 1 0 0,0 1-1 0 0,1-1 1 0 0,-1 1-1 0 0,1 1 1 0 0,0 0-1 0 0,0 1 1 0 0,0 0-1 0 0,1 1 1 0 0,-1 0-1 0 0,0 0 1 0 0,1 1-1 0 0,-1 1 1 0 0,0 0-1 0 0,1 1 1 0 0,-1 0-1 0 0,13 4 1 0 0,-42 4-14170 0 0,16-9 13200 0 0,-17 3-5552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8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12715 0 0,'0'1'443'0'0,"0"0"0"0"0,1 0-1 0 0,-1 0 1 0 0,1 0 0 0 0,-1 0 0 0 0,1-1 0 0 0,0 1 0 0 0,-1 0 0 0 0,1 0 0 0 0,0 0 0 0 0,0-1 0 0 0,0 1 0 0 0,-1 0 0 0 0,1-1 0 0 0,0 1 0 0 0,1 0-1 0 0,20 5 2403 0 0,26-8-2335 0 0,-38 1 272 0 0,25-3-77 0 0,-21 2-579 0 0,-1 0 0 0 0,1 1-1 0 0,0 1 1 0 0,-1 0 0 0 0,1 0 0 0 0,0 1 0 0 0,0 1 0 0 0,18 5 0 0 0,-30-6-97 0 0,-1-1-1 0 0,1 1 1 0 0,-1 0-1 0 0,1 0 1 0 0,-1 0 0 0 0,1 0-1 0 0,-1 0 1 0 0,0 0-1 0 0,0 0 1 0 0,1 0 0 0 0,-1 0-1 0 0,0 1 1 0 0,0-1-1 0 0,0 0 1 0 0,0 1 0 0 0,-1-1-1 0 0,1 1 1 0 0,0-1 0 0 0,0 1-1 0 0,0 2 1 0 0,0-1 30 0 0,-1 1 1 0 0,1 0-1 0 0,-1 0 0 0 0,0 0 1 0 0,0 0-1 0 0,0 0 1 0 0,0 0-1 0 0,-2 6 1 0 0,-2 4-239 0 0,0 1 0 0 0,-1 0 1 0 0,-10 19-1 0 0,6-21-1850 0 0,9-13 1636 0 0,-1 1 0 0 0,1-1 0 0 0,-1 1 0 0 0,1-1 0 0 0,-1 1 0 0 0,1-1 0 0 0,-1 0 0 0 0,0 1 1 0 0,1-1-1 0 0,-1 0 0 0 0,0 0 0 0 0,1 1 0 0 0,-1-1 0 0 0,0 0 0 0 0,0 0 0 0 0,1 0 0 0 0,-1 0 0 0 0,0 0 0 0 0,-1 0 1 0 0,0-1-996 0 0,-1 0 1 0 0,0 0-1 0 0,0 0 1 0 0,1 0 0 0 0,-1 0-1 0 0,1-1 1 0 0,-1 1 0 0 0,-3-4-1 0 0,-2-1 871 0 0,-9-5-2360 0 0</inkml:trace>
  <inkml:trace contextRef="#ctx0" brushRef="#br0" timeOffset="1">105 102 4561 0 0,'-2'0'559'0'0,"1"0"0"0"0,0 1 0 0 0,0-1 0 0 0,-1 1 0 0 0,1-1 0 0 0,0 1-1 0 0,-1-1 1 0 0,1 1 0 0 0,0-1 0 0 0,0 1 0 0 0,0 0 0 0 0,0 0 0 0 0,0 0 0 0 0,0 0 0 0 0,0 0 0 0 0,0 0 0 0 0,0 0 0 0 0,0 0 0 0 0,0 0-1 0 0,1 0 1 0 0,-1 0 0 0 0,0 0 0 0 0,0 2 0 0 0,0 1 130 0 0,0 0 0 0 0,0 0-1 0 0,0 0 1 0 0,0 0 0 0 0,0 0 0 0 0,1 1-1 0 0,0 6 1 0 0,1 2-140 0 0,0 0 1 0 0,1 0-1 0 0,1 0 1 0 0,4 14-1 0 0,-4-20-427 0 0,0 0 0 0 0,1 1 0 0 0,0-1-1 0 0,0 0 1 0 0,0-1 0 0 0,1 1 0 0 0,0-1-1 0 0,0 0 1 0 0,1 0 0 0 0,0-1 0 0 0,0 1-1 0 0,0-1 1 0 0,0 0 0 0 0,1-1 0 0 0,0 0 0 0 0,0 0-1 0 0,0 0 1 0 0,15 4 0 0 0,-13-5-312 0 0,-1-1-1 0 0,1 0 1 0 0,-1 0 0 0 0,1-1 0 0 0,0 0 0 0 0,0 0 0 0 0,14-2-1 0 0,-16 0-580 0 0,0 0 0 0 0,0 0 0 0 0,-1-1 0 0 0,1 0 0 0 0,0 0 0 0 0,-1 0 0 0 0,1-1 0 0 0,-1 0 0 0 0,12-7-1 0 0,1-3-4998 0 0,6 7-2156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29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19708 0 0,'0'12'2854'0'0,"-1"-9"-2411"0"0,1 0 0 0 0,0 0 0 0 0,0 0 0 0 0,0-1 0 0 0,0 1 0 0 0,0 0 0 0 0,1 0 0 0 0,-1 0 0 0 0,1 0 0 0 0,0 0 0 0 0,0 0 0 0 0,0-1 0 0 0,0 1 0 0 0,0 0 0 0 0,3 3 0 0 0,11-2-3061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58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5097 0 0,'-4'1'1353'0'0,"-30"13"11024"0"0,33-14-12263 0 0,1 0 0 0 0,0 0 0 0 0,0 1 1 0 0,-1-1-1 0 0,1 0 0 0 0,0 0 0 0 0,0 0 0 0 0,-1 1 1 0 0,1-1-1 0 0,0 0 0 0 0,0 0 0 0 0,0 1 0 0 0,0-1 0 0 0,-1 0 1 0 0,1 0-1 0 0,0 1 0 0 0,0-1 0 0 0,0 0 0 0 0,0 1 1 0 0,0-1-1 0 0,0 0 0 0 0,0 1 0 0 0,0-1 0 0 0,0 0 1 0 0,0 1-1 0 0,0-1 0 0 0,0 0 0 0 0,0 0 0 0 0,0 1 1 0 0,0-1-1 0 0,0 0 0 0 0,0 1 0 0 0,0-1 0 0 0,0 1 1 0 0,19 11-318 0 0,-12-10 228 0 0,1-1 1 0 0,-1 1-1 0 0,0-1 1 0 0,1-1-1 0 0,-1 1 1 0 0,1-1-1 0 0,-1 0 1 0 0,0-1 0 0 0,10-2-1 0 0,-11 2-15 0 0,0 0 1 0 0,1 0-1 0 0,-1 1 0 0 0,0 0 1 0 0,0 0-1 0 0,0 0 0 0 0,1 0 1 0 0,-1 1-1 0 0,0 0 1 0 0,0 1-1 0 0,0-1 0 0 0,0 1 1 0 0,8 4-1 0 0,-12-4 37 0 0,1 0 1 0 0,-1 0-1 0 0,0 0 1 0 0,0 1-1 0 0,0-1 1 0 0,0 0-1 0 0,-1 1 1 0 0,1 0-1 0 0,-1-1 1 0 0,0 1-1 0 0,1 0 1 0 0,-1 0-1 0 0,0-1 1 0 0,0 1-1 0 0,-1 0 1 0 0,1 0-1 0 0,-1 0 1 0 0,0 0-1 0 0,1 0 0 0 0,-1 0 1 0 0,0 0-1 0 0,-1 0 1 0 0,1 0-1 0 0,0 0 1 0 0,-3 6-1 0 0,0 7 65 0 0,-1-1 0 0 0,-1 1 0 0 0,-9 19 0 0 0,11-28-97 0 0,-3 9 51 0 0,-1-1-1 0 0,-14 24 1 0 0,19-37-66 0 0,1 0 0 0 0,0 0 1 0 0,0 0-1 0 0,-1 0 0 0 0,1 0 0 0 0,-1 0 1 0 0,1 0-1 0 0,-1 0 0 0 0,0-1 0 0 0,0 1 1 0 0,0-1-1 0 0,0 1 0 0 0,0-1 0 0 0,0 0 0 0 0,0 1 1 0 0,-1-1-1 0 0,1-1 0 0 0,0 1 0 0 0,-1 0 1 0 0,1 0-1 0 0,0-1 0 0 0,-1 1 0 0 0,1-1 1 0 0,-1 0-1 0 0,1 0 0 0 0,-5 0 0 0 0,-6-7-120 0 0,12 0-142 0 0,2 7 245 0 0,1-1 1 0 0,-1 0 0 0 0,0 1 0 0 0,0-1-1 0 0,0 0 1 0 0,0 1 0 0 0,1-1-1 0 0,-1 1 1 0 0,0 0 0 0 0,0-1-1 0 0,1 1 1 0 0,-1 0 0 0 0,0 0-1 0 0,0 0 1 0 0,1 0 0 0 0,-1 0 0 0 0,2 0-1 0 0,8 2 56 0 0,-1 1 1 0 0,0-1-1 0 0,-1 2 0 0 0,1-1 1 0 0,0 1-1 0 0,-1 1 0 0 0,0 0 1 0 0,12 8-1 0 0,-11-7-816 0 0,1 1 0 0 0,0-2 0 0 0,0 1 0 0 0,0-1 0 0 0,17 4 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58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11771 0 0,'6'-3'12068'0'0,"21"-6"-11592"0"0,7 11-613 0 0,-23-1-726 0 0,0-1 0 0 0,0 0 0 0 0,16-1 0 0 0,-23 0-228 0 0,0 0-1 0 0,0 0 1 0 0,0 0-1 0 0,0-1 1 0 0,0 0-1 0 0,0 1 1 0 0,5-5 0 0 0,-1-5-3187 0 0,-6 7 2896 0 0,3-3-2584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59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0 7009 0 0,'-10'7'10954'0'0,"2"9"-6348"0"0,-1 24-4104 0 0,6-26 472 0 0,-1 0-818 0 0,-21 101 989 0 0,23-102-1308 0 0,0 1 1 0 0,1-1 0 0 0,1 1-1 0 0,0-1 1 0 0,1 1 0 0 0,4 20-1 0 0,3-16-4165 0 0,-8-18 4066 0 0,1 0 1 0 0,5 4-4972 0 0,-6-4 4971 0 0,0 0 0 0 0,1 0 1 0 0,-1 0-1 0 0,0 0 0 0 0,1 0 1 0 0,-1 0-1 0 0,0 0 1 0 0,1 0-1 0 0,-1 0 0 0 0,0-1 1 0 0,1 1-1 0 0,-1 0 0 0 0,0 0 1 0 0,1 0-1 0 0,-1 0 0 0 0,3-4-2616 0 0,2-2-1733 0 0</inkml:trace>
  <inkml:trace contextRef="#ctx0" brushRef="#br0" timeOffset="1">176 8 8530 0 0,'-15'7'9695'0'0,"4"5"-3840"0"0,-7 23-2234 0 0,13-17-4177 0 0,-6 37 1 0 0,10-52 967 0 0,0 3-595 0 0,-3 22 312 0 0,-2 38 0 0 0,10-17-2724 0 0,-3-44 1386 0 0,0 0 0 0 0,0-1 0 0 0,1 1 0 0 0,0 0 0 0 0,0 0 0 0 0,5 7 0 0 0,-6-11 803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5:59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32 11699 0 0,'-3'-2'2558'0'0,"3"2"-2302"0"0,0 0 0 0 0,-1 0 0 0 0,1-1 0 0 0,0 1 0 0 0,-1 0 0 0 0,1 0 0 0 0,0 0 0 0 0,-1 0 0 0 0,1 0-1 0 0,0 0 1 0 0,-1 0 0 0 0,1 0 0 0 0,0 0 0 0 0,-1 0 0 0 0,1 0 0 0 0,0 0 0 0 0,-1 0 0 0 0,1 0-1 0 0,0 0 1 0 0,-1 0 0 0 0,1 0 0 0 0,-1 1 0 0 0,-13 9 2458 0 0,-7 15-1866 0 0,14-14-789 0 0,0 1 0 0 0,0-1 1 0 0,1 1-1 0 0,1 0 0 0 0,0 1 0 0 0,0-1 0 0 0,-4 25 0 0 0,8-33-73 0 0,1 0 0 0 0,-1 0 0 0 0,1-1 0 0 0,0 1 0 0 0,0 0 0 0 0,1 0-1 0 0,-1 0 1 0 0,1 0 0 0 0,0 0 0 0 0,0-1 0 0 0,0 1 0 0 0,0 0 0 0 0,3 4-1 0 0,-2-5 1 0 0,0-1 0 0 0,-1 1 0 0 0,1-1 0 0 0,1 0 0 0 0,-1 0 0 0 0,0 0 0 0 0,0 0 0 0 0,1-1 0 0 0,-1 1 0 0 0,1-1 0 0 0,0 1 0 0 0,-1-1 0 0 0,1 0 0 0 0,0 0 0 0 0,0 0 0 0 0,0 0 0 0 0,0 0 0 0 0,0-1 0 0 0,5 1 0 0 0,-4-1 7 0 0,0 1 0 0 0,-1-1 0 0 0,1-1 0 0 0,0 1 0 0 0,-1 0 0 0 0,1-1 0 0 0,0 0 0 0 0,-1 0 0 0 0,1 0 0 0 0,-1 0 0 0 0,1 0 0 0 0,-1-1 0 0 0,1 0 0 0 0,-1 1 0 0 0,0-1 0 0 0,0 0 0 0 0,0-1 0 0 0,0 1 0 0 0,0 0 0 0 0,-1-1 1 0 0,1 0-1 0 0,-1 0 0 0 0,0 0 0 0 0,1 0 0 0 0,-1 0 0 0 0,0 0 0 0 0,-1 0 0 0 0,1 0 0 0 0,-1-1 0 0 0,2-5 0 0 0,0 3-110 0 0,-1-1 1 0 0,-1 1-1 0 0,1-1 0 0 0,-1 0 1 0 0,-1 0-1 0 0,1 1 1 0 0,-1-1-1 0 0,0 0 0 0 0,0 0 1 0 0,-1 0-1 0 0,0 1 0 0 0,0-1 1 0 0,-1 0-1 0 0,0 1 1 0 0,-5-13-1 0 0,5 15 50 0 0,0-1 0 0 0,-1 1 1 0 0,0 0-1 0 0,1 0 0 0 0,-1 0 0 0 0,-1 0 1 0 0,1 1-1 0 0,-1-1 0 0 0,1 1 0 0 0,-1 0 0 0 0,0 0 1 0 0,0 0-1 0 0,-9-4 0 0 0,17 16 186 0 0,9 5 106 0 0,-9-12-182 0 0,1 0 0 0 0,-1 0 0 0 0,1 0 1 0 0,-1-1-1 0 0,1 1 0 0 0,0-1 0 0 0,0 0 0 0 0,-1 0 0 0 0,1-1 0 0 0,0 1 0 0 0,0-1 0 0 0,0 0 0 0 0,0-1 0 0 0,-1 1 1 0 0,1-1-1 0 0,0 0 0 0 0,0 0 0 0 0,7-3 0 0 0,-6 1-36 0 0,0 0 1 0 0,0-1-1 0 0,-1 0 1 0 0,1 0-1 0 0,-1-1 1 0 0,0 1-1 0 0,0-1 1 0 0,0 0-1 0 0,-1-1 1 0 0,1 1-1 0 0,-1-1 1 0 0,4-8-1 0 0,-11 71 3014 0 0,-7 3-2438 0 0,-7 74 876 0 0,16-68-3252 0 0,11-4-3466 0 0,-9-59 3874 0 0,1 4-1264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00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 10050 0 0,'-2'-5'14251'0'0,"11"31"-13092"0"0,4 124-570 0 0,-2-13-1991 0 0,-12-179-1831 0 0,16-99 3256 0 0,-13 134 110 0 0,0-1 0 0 0,0 1 1 0 0,0 0-1 0 0,1 0 1 0 0,0 0-1 0 0,0 0 1 0 0,1 0-1 0 0,0 0 1 0 0,0 1-1 0 0,0 0 1 0 0,1 0-1 0 0,7-7 1 0 0,-10 11-100 0 0,0 0 0 0 0,0 0 0 0 0,1 1 1 0 0,-1-1-1 0 0,1 1 0 0 0,-1-1 0 0 0,1 1 1 0 0,0 0-1 0 0,-1-1 0 0 0,1 2 0 0 0,0-1 1 0 0,0 0-1 0 0,0 0 0 0 0,0 1 0 0 0,-1 0 1 0 0,1-1-1 0 0,0 1 0 0 0,0 0 0 0 0,0 1 1 0 0,0-1-1 0 0,0 0 0 0 0,0 1 0 0 0,0-1 1 0 0,0 1-1 0 0,-1 0 0 0 0,1 0 1 0 0,0 0-1 0 0,-1 1 0 0 0,1-1 0 0 0,0 1 1 0 0,-1-1-1 0 0,0 1 0 0 0,1 0 0 0 0,1 2 1 0 0,2 1 2 0 0,-1 1 0 0 0,0-1 0 0 0,-1 1 0 0 0,1 0-1 0 0,-1 0 1 0 0,0 0 0 0 0,-1 1 0 0 0,0-1 0 0 0,0 1 0 0 0,0 0 0 0 0,-1 0 0 0 0,0 0 0 0 0,0 0 0 0 0,0 0 0 0 0,-1 0 0 0 0,-1 1 0 0 0,1-1 0 0 0,-1 0 0 0 0,0 1 0 0 0,-1-1 0 0 0,1 0 0 0 0,-3 9 0 0 0,1-7-126 0 0,1 0 0 0 0,-2 0 0 0 0,1-1 0 0 0,-1 1 0 0 0,0 0 0 0 0,-1-1 0 0 0,0 0 1 0 0,-1 0-1 0 0,1 0 0 0 0,-2 0 0 0 0,1-1 0 0 0,-1 0 0 0 0,0 0 0 0 0,0 0 0 0 0,-1-1 0 0 0,0 0 0 0 0,-11 7 0 0 0,15-11 75 0 0,0 0 0 0 0,0-1 0 0 0,0 0 0 0 0,0 1 0 0 0,-1-1 0 0 0,1-1 0 0 0,0 1 0 0 0,-1 0 0 0 0,1-1 0 0 0,0 1 0 0 0,-1-1 1 0 0,1 0-1 0 0,-1 0 0 0 0,1-1 0 0 0,0 1 0 0 0,-1-1 0 0 0,-5-1 0 0 0,20 4 349 0 0,0 0 1 0 0,1-1-1 0 0,-1 0 0 0 0,0-1 0 0 0,1 0 1 0 0,11-2-1 0 0,-21 2-278 0 0,1 0-5 0 0,6-1-784 0 0,0 1 0 0 0,0-2 0 0 0,16-3 0 0 0,-4-7-4446 0 0,-6-9-3276 0 0,-9 7 2550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00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13987 0 0,'25'3'7119'0'0,"3"-9"-4166"0"0,27-16-3456 0 0,-26 9 201 0 0,-27 12-249 0 0,0 0 0 0 0,1-1 0 0 0,-1 1 0 0 0,0 0-1 0 0,0-1 1 0 0,0 0 0 0 0,-1 1 0 0 0,1-1 0 0 0,0 0 0 0 0,-1 0-1 0 0,1 0 1 0 0,-1 0 0 0 0,0 0 0 0 0,1 0 0 0 0,-1-1-1 0 0,1-2 1 0 0,1-18-1902 0 0,-3 21 2705 0 0,0 1 1 0 0,-1 0-1 0 0,1-1 0 0 0,0 1 0 0 0,-1-1 0 0 0,0 1 0 0 0,1 0 0 0 0,-1-1 0 0 0,0 1 0 0 0,1 0 0 0 0,-1-1 0 0 0,0 1 0 0 0,-2-2 1 0 0,-2 14 6876 0 0,-1 15-5625 0 0,2 5-967 0 0,-10 118 1251 0 0,13-133-2129 0 0,1 0 0 0 0,1 0 1 0 0,1 0-1 0 0,0 0 0 0 0,1 0 0 0 0,0 0 1 0 0,7 16-1 0 0,-1-19-4479 0 0,-2-17-970 0 0,2-23-1989 0 0,-7 19 8148 0 0,5-10-3438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7:47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12915 0 0,'2'-3'639'0'0,"0"1"1"0"0,0 0 0 0 0,1 0 0 0 0,-1 0-1 0 0,0 1 1 0 0,1-1 0 0 0,0 0 0 0 0,0 1-1 0 0,4-2 1 0 0,31-6 2169 0 0,-25 8-2410 0 0,0 1 0 0 0,-1 0 0 0 0,1 1 0 0 0,12 3 0 0 0,-19-3-319 0 0,-1 0 0 0 0,0 0-1 0 0,0 0 1 0 0,0 1 0 0 0,-1 0 0 0 0,1 0 0 0 0,0 1 0 0 0,-1-1 0 0 0,1 1 0 0 0,-1 0 0 0 0,0 0-1 0 0,0 0 1 0 0,0 1 0 0 0,0-1 0 0 0,-1 1 0 0 0,1 0 0 0 0,-1 0 0 0 0,0 0 0 0 0,0 1 0 0 0,0-1-1 0 0,-1 1 1 0 0,4 7 0 0 0,-5-6-21 0 0,1 0-1 0 0,-1-1 0 0 0,0 1 1 0 0,0 0-1 0 0,-1-1 0 0 0,0 1 1 0 0,0 0-1 0 0,0-1 1 0 0,-1 1-1 0 0,0 0 0 0 0,0 0 1 0 0,0-1-1 0 0,-1 1 0 0 0,1-1 1 0 0,-1 0-1 0 0,-1 1 1 0 0,1-1-1 0 0,-1 0 0 0 0,0 0 1 0 0,-5 7-1 0 0,-3 0 33 0 0,0-1 0 0 0,0 0-1 0 0,-21 15 1 0 0,16-13-95 0 0,0 0 1 0 0,-16 18 0 0 0,29-27-14 0 0,-1-1 0 0 0,1 1 1 0 0,1 0-1 0 0,-1 0 1 0 0,1 1-1 0 0,-1-1 0 0 0,1 0 1 0 0,0 1-1 0 0,1 0 1 0 0,-1-1-1 0 0,1 1 0 0 0,0 0 1 0 0,-1 9-1 0 0,2-8-7 0 0,1 0-1 0 0,0 0 1 0 0,0-1-1 0 0,0 1 1 0 0,1 0-1 0 0,-1 0 1 0 0,1-1-1 0 0,1 0 1 0 0,-1 1-1 0 0,1-1 1 0 0,0 0-1 0 0,0 0 1 0 0,1 0-1 0 0,-1 0 1 0 0,1-1-1 0 0,0 0 1 0 0,0 1-1 0 0,1-2 1 0 0,-1 1-1 0 0,1 0 1 0 0,0-1-1 0 0,6 4 1 0 0,1 0-188 0 0,1 0-1 0 0,0-1 1 0 0,0 0 0 0 0,0-1-1 0 0,1-1 1 0 0,-1 0 0 0 0,1-1 0 0 0,16 2-1 0 0,-20-4-647 0 0,1 0 0 0 0,-1-1 0 0 0,0 0 0 0 0,0-1-1 0 0,1 0 1 0 0,16-4 0 0 0,-22 4 159 0 0,0-1 0 0 0,-1 0-1 0 0,1 0 1 0 0,0 0 0 0 0,-1-1 0 0 0,1 1-1 0 0,-1-1 1 0 0,0 0 0 0 0,0 0 0 0 0,0-1-1 0 0,-1 1 1 0 0,1-1 0 0 0,-1 0 0 0 0,1 0 0 0 0,2-5-1 0 0,6-12-4121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01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4793 0 0,'1'-8'1024'0'0,"13"-34"16006"0"0,-9 74-15671 0 0,-3 89-711 0 0,1 34-482 0 0,0-127-2477 0 0,9 44 1 0 0,-11-68 1315 0 0,4 14-3647 0 0,2-10-2392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01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12099 0 0,'2'14'10487'0'0,"-2"22"-7581"0"0,1 21-3321 0 0,1-40 517 0 0,1 25 126 0 0,14 63 1 0 0,-18-115-470 0 0,0 0 0 0 0,0 0 0 0 0,3-17-1 0 0,-1-5-46 0 0,-5-25-5 0 0,2 43 331 0 0,0-1 1 0 0,1 0-1 0 0,1 0 0 0 0,1 0 0 0 0,0 0 0 0 0,0 1 1 0 0,7-24-1 0 0,-7 36 8 0 0,-1 0 1 0 0,1 0-1 0 0,0 0 1 0 0,0 0-1 0 0,0 1 0 0 0,0-1 1 0 0,0 1-1 0 0,1-1 1 0 0,-1 0-1 0 0,0 1 0 0 0,1 0 1 0 0,-1-1-1 0 0,1 1 1 0 0,-1 0-1 0 0,1 0 0 0 0,0 0 1 0 0,-1 0-1 0 0,1 0 1 0 0,0 0-1 0 0,2 0 1 0 0,0 0 31 0 0,0 0 0 0 0,1 0 0 0 0,-1 1 0 0 0,0 0 0 0 0,0 0 1 0 0,0 0-1 0 0,0 0 0 0 0,0 1 0 0 0,6 1 0 0 0,0 0 50 0 0,-1 1-1 0 0,1 0 0 0 0,-1 1 1 0 0,0 0-1 0 0,-1 0 0 0 0,1 1 1 0 0,13 10-1 0 0,-18-11-100 0 0,0 0 0 0 0,0 0 1 0 0,0 0-1 0 0,-1 1 0 0 0,0-1 0 0 0,0 1 0 0 0,0 0 0 0 0,0 0 0 0 0,-1 0 1 0 0,0 0-1 0 0,0 0 0 0 0,0 0 0 0 0,0 1 0 0 0,-1-1 0 0 0,0 1 0 0 0,0-1 0 0 0,-1 1 1 0 0,0 0-1 0 0,1-1 0 0 0,-2 1 0 0 0,1-1 0 0 0,-1 1 0 0 0,-1 5 0 0 0,1-6-80 0 0,0-1 0 0 0,0 1-1 0 0,-1-1 1 0 0,0 1-1 0 0,0-1 1 0 0,0 0-1 0 0,0 0 1 0 0,0 0-1 0 0,-1 0 1 0 0,0 0-1 0 0,0-1 1 0 0,0 1-1 0 0,0-1 1 0 0,-1 0 0 0 0,1 1-1 0 0,-1-2 1 0 0,0 1-1 0 0,1 0 1 0 0,-1-1-1 0 0,-1 0 1 0 0,1 0-1 0 0,0 0 1 0 0,0 0-1 0 0,-1-1 1 0 0,1 1 0 0 0,-1-1-1 0 0,-7 1 1 0 0,-30 0-122 0 0,38-2 205 0 0,17 0 4 0 0,-4 0-27 0 0,59-6 6 0 0,8-1-3917 0 0,-68 8 1636 0 0,0-1-1 0 0,0 1 1 0 0,0 0-1 0 0,8 3 1 0 0,-15-4 2141 0 0,-1 0 1 0 0,0 0-1 0 0,0 0 0 0 0,1 0 1 0 0,-1 0-1 0 0,0 0 0 0 0,0 0 1 0 0,0 0-1 0 0,1 0 0 0 0,-1 0 1 0 0,0 0-1 0 0,0 0 0 0 0,1 0 1 0 0,-1 0-1 0 0,0 0 0 0 0,0 0 1 0 0,0 0-1 0 0,1 0 0 0 0,-1 1 1 0 0,0-1-1 0 0,0 0 0 0 0,0 0 1 0 0,0 0-1 0 0,1 0 0 0 0,-1 1 1 0 0,0-1-1 0 0,0 0 0 0 0,0 0 1 0 0,0 0-1 0 0,0 0 0 0 0,0 1 1 0 0,0-1-1 0 0,1 0 0 0 0,-1 0 1 0 0,0 1-1 0 0,0-1 0 0 0,0 0 1 0 0,0 0-1 0 0,0 0 0 0 0,0 1 1 0 0,0-1-1 0 0,0 0 0 0 0,0 0 1 0 0,0 1-1 0 0,0-1 0 0 0,0 0 1 0 0,0 0-1 0 0,0 0 0 0 0,-1 1 1 0 0,1-1-1 0 0,0 0 0 0 0,-2 5-2555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02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0 4953 0 0,'-19'15'10042'0'0,"5"6"-4121"0"0,-7 31-2130 0 0,4-9-3633 0 0,13-36-270 0 0,0-1-1 0 0,-1 1 0 0 0,1-1 1 0 0,-1 0-1 0 0,-7 6 0 0 0,50 0-442 0 0,-27-9 515 0 0,0 1 0 0 0,1-1 0 0 0,-1-1-1 0 0,0 0 1 0 0,1-1 0 0 0,13 1 0 0 0,-19-3-555 0 0,1 1 0 0 0,-1-1 0 0 0,1 0 0 0 0,-1 0 0 0 0,8-3 1 0 0,-10 2-637 0 0,1 0 0 0 0,0 0 0 0 0,-1 0 0 0 0,1-1 0 0 0,-1 1 0 0 0,0-1-1 0 0,5-5 1 0 0,7-7-5055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02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15411 0 0,'4'-2'9309'0'0,"12"4"-7000"0"0,17 5-2072 0 0,-28-5-199 0 0,0-1 1 0 0,-1 1-1 0 0,1 0 0 0 0,0 0 1 0 0,-1 1-1 0 0,0-1 1 0 0,0 1-1 0 0,0 0 0 0 0,0 0 1 0 0,0 1-1 0 0,-1-1 1 0 0,1 1-1 0 0,-1-1 0 0 0,0 1 1 0 0,0 0-1 0 0,0 0 1 0 0,0 1-1 0 0,-1-1 0 0 0,0 1 1 0 0,3 6-1 0 0,-3-3-175 0 0,-1 0 0 0 0,1 1 0 0 0,-2-1 0 0 0,1 0 0 0 0,-1 0 0 0 0,0 1-1 0 0,-1-1 1 0 0,0 0 0 0 0,0 0 0 0 0,-1 0 0 0 0,-4 14 0 0 0,-20 36-1120 0 0,20-47 1174 0 0,1-1 0 0 0,0 1 0 0 0,0 0 0 0 0,-4 20 0 0 0,9-30 90 0 0,-1 1 1 0 0,1-1 0 0 0,0 1 0 0 0,0 0 0 0 0,-1-1-1 0 0,1 1 1 0 0,1-1 0 0 0,-1 1 0 0 0,0-1 0 0 0,0 1-1 0 0,1-1 1 0 0,-1 1 0 0 0,0 0 0 0 0,1-1 0 0 0,0 0 0 0 0,-1 1-1 0 0,1-1 1 0 0,0 1 0 0 0,0-1 0 0 0,-1 0 0 0 0,1 0-1 0 0,0 1 1 0 0,2 0 0 0 0,0 0 23 0 0,-1 0 1 0 0,1-1-1 0 0,-1 1 0 0 0,1-1 0 0 0,0 0 1 0 0,0 0-1 0 0,-1 0 0 0 0,1 0 0 0 0,0 0 1 0 0,0-1-1 0 0,5 1 0 0 0,4-1-571 0 0,-1 0 0 0 0,1 0-1 0 0,-1-1 1 0 0,1-1 0 0 0,13-3-1 0 0,-20 3-582 0 0,0 1 0 0 0,0-1 0 0 0,-1-1 1 0 0,1 1-1 0 0,7-6 0 0 0,16-8-6077 0 0,-8 14 2231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02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 10738 0 0,'-7'-3'11605'0'0,"7"3"-11429"0"0,-5 19 2850 0 0,3 24-2735 0 0,41 265 557 0 0,-37-299-1305 0 0,11 50-2527 0 0,0-23-5557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03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22821 0 0,'-19'30'1131'0'0,"0"0"1"0"0,-27 67-1 0 0,43-90-958 0 0,0 0-161 0 0,1 0 1 0 0,0 0-1 0 0,0 0 0 0 0,0 0 0 0 0,1 0 0 0 0,0 1 0 0 0,1-1 0 0 0,0 1 0 0 0,0-1 0 0 0,0 0 0 0 0,1 1 1 0 0,0-1-1 0 0,0 0 0 0 0,3 9 0 0 0,-2-11-26 0 0,-1-1 0 0 0,1 0 1 0 0,0 0-1 0 0,0 0 0 0 0,0 0 1 0 0,0 0-1 0 0,1 0 0 0 0,-1-1 0 0 0,1 1 1 0 0,0-1-1 0 0,0 0 0 0 0,1 0 1 0 0,-1 0-1 0 0,1 0 0 0 0,-1 0 0 0 0,1-1 1 0 0,0 0-1 0 0,0 1 0 0 0,0-1 1 0 0,0-1-1 0 0,0 1 0 0 0,0-1 0 0 0,1 0 1 0 0,7 2-1 0 0,-9-3-2 0 0,0 1 1 0 0,0-1-1 0 0,0 0 0 0 0,0 0 0 0 0,0 0 1 0 0,0-1-1 0 0,-1 1 0 0 0,1-1 1 0 0,0 1-1 0 0,0-1 0 0 0,0 0 1 0 0,0 0-1 0 0,-1 0 0 0 0,1-1 0 0 0,0 1 1 0 0,-1-1-1 0 0,1 1 0 0 0,3-4 1 0 0,-3 2-5 0 0,0-1 0 0 0,1 0 0 0 0,-2 0 0 0 0,1 0 0 0 0,0 0 0 0 0,-1 0 0 0 0,1 0-1 0 0,-1-1 1 0 0,0 1 0 0 0,1-8 0 0 0,0 2-85 0 0,-1 0-1 0 0,0 0 1 0 0,-1 0-1 0 0,0-1 0 0 0,0 1 1 0 0,-1 0-1 0 0,-1-1 0 0 0,0 1 1 0 0,0 0-1 0 0,-3-12 1 0 0,0 11 22 0 0,0 0 1 0 0,0 1 0 0 0,-10-17-1 0 0,12 23 147 0 0,0 1 0 0 0,0 0-1 0 0,0 0 1 0 0,-1 0 0 0 0,1 0-1 0 0,-1 0 1 0 0,0 0 0 0 0,0 1-1 0 0,0-1 1 0 0,0 1-1 0 0,0 0 1 0 0,0 0 0 0 0,-1 0-1 0 0,-5-2 1 0 0,4 5 435 0 0,10 6-298 0 0,13 6-121 0 0,-10-11-109 0 0,1 0-1 0 0,0-1 0 0 0,0 1 0 0 0,0-2 1 0 0,0 1-1 0 0,1-2 0 0 0,-1 1 1 0 0,0-1-1 0 0,0 0 0 0 0,0-1 1 0 0,-1 0-1 0 0,1 0 0 0 0,0-1 0 0 0,-1 0 1 0 0,1-1-1 0 0,-1 0 0 0 0,0 0 1 0 0,0-1-1 0 0,-1 0 0 0 0,1 0 1 0 0,-1-1-1 0 0,0 0 0 0 0,-1 0 0 0 0,1 0 1 0 0,6-11-1 0 0,-13 18 51 0 0,0-1 1 0 0,0 0-1 0 0,0 0 0 0 0,0 0 1 0 0,0 0-1 0 0,0 0 1 0 0,0 0-1 0 0,0 0 0 0 0,0 0 1 0 0,0 1-1 0 0,0-1 0 0 0,0 0 1 0 0,0 0-1 0 0,0 0 0 0 0,0 0 1 0 0,0 0-1 0 0,0 0 1 0 0,0 0-1 0 0,0 1 0 0 0,0-1 1 0 0,0 0-1 0 0,0 0 0 0 0,0 0 1 0 0,0 0-1 0 0,0 0 0 0 0,1 0 1 0 0,-1 0-1 0 0,0 0 0 0 0,0 0 1 0 0,0 0-1 0 0,0 0 1 0 0,0 1-1 0 0,0-1 0 0 0,0 0 1 0 0,0 0-1 0 0,0 0 0 0 0,1 0 1 0 0,-1 0-1 0 0,0 0 0 0 0,0 0 1 0 0,0 0-1 0 0,0 0 0 0 0,0 0 1 0 0,0 0-1 0 0,0 0 1 0 0,0 0-1 0 0,1 0 0 0 0,-1 0 1 0 0,0 0-1 0 0,0 0 0 0 0,0 0 1 0 0,0 0-1 0 0,0 0 0 0 0,0 0 1 0 0,0 0-1 0 0,0 0 0 0 0,1 0 1 0 0,-1 0-1 0 0,0 0 1 0 0,0-1-1 0 0,-1 20 680 0 0,-6 21-80 0 0,-15 105-298 0 0,21-127-890 0 0,0-1-1 0 0,2 0 0 0 0,0 1 1 0 0,0-1-1 0 0,2 0 0 0 0,5 24 0 0 0,1-21-2540 0 0,-3-12-872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03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22021 0 0,'-2'14'2320'0'0,"0"3"-1344"0"0,-1 8-351 0 0,-3 6-121 0 0,0-1-128 0 0,-1 6-192 0 0,1 3-128 0 0,0 5 8 0 0,1-1-24 0 0,0 0 24 0 0,2-1-24 0 0,1-2-72 0 0,2-2-240 0 0,2-3-664 0 0,1-3-1449 0 0,3-5-2496 0 0,-4-9-1168 0 0,3-5-2265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04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0 12035 0 0,'-19'0'11597'0'0,"41"11"-9231"0"0,5 2-2206 0 0,-14-6-86 0 0,-1 1 0 0 0,0 0 0 0 0,0 1 0 0 0,18 18 0 0 0,-27-24-56 0 0,0 0-1 0 0,-1 0 1 0 0,1 0-1 0 0,-1 0 0 0 0,0 0 1 0 0,0 0-1 0 0,0 1 1 0 0,-1-1-1 0 0,1 1 0 0 0,-1-1 1 0 0,0 1-1 0 0,0 0 0 0 0,0-1 1 0 0,0 1-1 0 0,-1 0 1 0 0,1 0-1 0 0,-1 0 0 0 0,0 0 1 0 0,0-1-1 0 0,0 1 1 0 0,-1 0-1 0 0,0 0 0 0 0,-1 5 1 0 0,-5 9-84 0 0,-1 0 1 0 0,-1 0-1 0 0,-1-1 1 0 0,0 0-1 0 0,-1 0 1 0 0,-1-1-1 0 0,-1-1 1 0 0,0 0-1 0 0,-1-1 1 0 0,0 0-1 0 0,-1-2 0 0 0,-1 1 1 0 0,0-2-1 0 0,-29 17 1 0 0,44-27 58 0 0,1-1 1 0 0,-1 0-1 0 0,1 1 1 0 0,-1-1-1 0 0,1 0 1 0 0,-1 1-1 0 0,0-1 0 0 0,1 0 1 0 0,-1 0-1 0 0,1 1 1 0 0,-1-1-1 0 0,0 0 1 0 0,1 0-1 0 0,-1 0 0 0 0,0 0 1 0 0,1 0-1 0 0,-1 0 1 0 0,0 0-1 0 0,1 0 1 0 0,-1 0-1 0 0,1 0 1 0 0,-1 0-1 0 0,0-1 0 0 0,1 1 1 0 0,-1 0-1 0 0,1 0 1 0 0,-1 0-1 0 0,0-1 1 0 0,1 1-1 0 0,-2-1 0 0 0,2 0 17 0 0,0 0 0 0 0,1 1 0 0 0,-1-1 0 0 0,0 0 0 0 0,0 1 0 0 0,0-1 0 0 0,1 0 0 0 0,-1 1 0 0 0,0-1 1 0 0,1 0-1 0 0,-1 1 0 0 0,1-1 0 0 0,-1 1 0 0 0,0-1 0 0 0,1 1 0 0 0,-1-1 0 0 0,1 1 0 0 0,0-1 0 0 0,-1 1 0 0 0,1-1 0 0 0,-1 1 0 0 0,1 0 0 0 0,0-1 0 0 0,-1 1 0 0 0,1 0 0 0 0,-1 0 0 0 0,1-1 0 0 0,1 1 0 0 0,7-3 62 0 0,0-1 0 0 0,1 2 0 0 0,-1 0 0 0 0,1 0 0 0 0,0 0 0 0 0,-1 1 0 0 0,1 1 0 0 0,0 0 0 0 0,0 0 0 0 0,0 1 0 0 0,-1 0 0 0 0,14 3 0 0 0,1 2-158 0 0,0 1 0 0 0,0 0 0 0 0,38 20 0 0 0,-43-17-834 0 0,14 8-2092 0 0,-13-13-3124 0 0,-14-24-4955 0 0,-6 17 10492 0 0,-1-8-2565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04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15339 0 0,'16'-5'1810'0'0,"-1"1"-1"0"0,1 0 0 0 0,0 1 0 0 0,20-1 1 0 0,66 1-2006 0 0,-29 2-5379 0 0,-72 1 5246 0 0,0 0 1 0 0,-1 0 0 0 0,1 1-1 0 0,0-1 1 0 0,-1 0 0 0 0,1 0 0 0 0,-1 0-1 0 0,1 0 1 0 0,0 0 0 0 0,-1-1-1 0 0,1 1 1 0 0,0 0 0 0 0,-1 0 0 0 0,1 0-1 0 0,-1 0 1 0 0,1-1 0 0 0,-1 1-1 0 0,1 0 1 0 0,0-1 0 0 0,-1 1-1 0 0,1 0 1 0 0,-1-1 0 0 0,1 1 0 0 0,-1-1-1 0 0,1 1 1 0 0,-1-1 0 0 0,0 1-1 0 0,1-1 1 0 0,-1 1 0 0 0,0-1 0 0 0,1 1-1 0 0,-1-1 1 0 0,0 1 0 0 0,0-1-1 0 0,1-1 1 0 0,3-3-4252 0 0</inkml:trace>
  <inkml:trace contextRef="#ctx0" brushRef="#br0" timeOffset="1">282 1 11723 0 0,'-4'7'2180'0'0,"0"0"0"0"0,1 0 1 0 0,0 1-1 0 0,-3 9 0 0 0,-5 35 1100 0 0,6 55-3965 0 0,5-89 1390 0 0,-1-13-880 0 0,1 27 425 0 0,4 42 1 0 0,2-39-2814 0 0,5-3-3915 0 0,-6-24 919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05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22125 0 0,'5'-2'324'0'0,"0"0"0"0"0,0 1 1 0 0,0-1-1 0 0,1 1 0 0 0,-1 1 1 0 0,0-1-1 0 0,0 1 0 0 0,1 0 1 0 0,-1 0-1 0 0,0 0 0 0 0,0 1 0 0 0,1-1 1 0 0,-1 1-1 0 0,0 1 0 0 0,0-1 1 0 0,7 4-1 0 0,-7-3-296 0 0,-1 0 0 0 0,1 1 0 0 0,-1-1 0 0 0,0 1 0 0 0,0 0 0 0 0,0 1 0 0 0,-1-1 0 0 0,1 1 0 0 0,-1-1 0 0 0,1 1 0 0 0,-1 0 0 0 0,-1 0 0 0 0,1 0 0 0 0,0 1 0 0 0,-1-1 0 0 0,0 1 0 0 0,0-1 0 0 0,0 1 0 0 0,-1 0 0 0 0,0-1 0 0 0,0 1 0 0 0,0 0 0 0 0,0 0 0 0 0,-1 0 0 0 0,1 0 0 0 0,-2 8 0 0 0,-1 1-309 0 0,0-1-1 0 0,-1 0 1 0 0,0 0 0 0 0,-1 0-1 0 0,-1 0 1 0 0,0 0-1 0 0,-10 16 1 0 0,11-22 100 0 0,0-1 1 0 0,0 0-1 0 0,0-1 1 0 0,-1 1-1 0 0,0-1 0 0 0,0 0 1 0 0,-6 5-1 0 0,8-8 114 0 0,0 0-1 0 0,0 0 0 0 0,0 0 1 0 0,0-1-1 0 0,0 1 1 0 0,-1-1-1 0 0,1 0 1 0 0,-1 0-1 0 0,1 0 1 0 0,-1 0-1 0 0,1 0 1 0 0,-1-1-1 0 0,1 0 1 0 0,-7 0-1 0 0,1-3 59 0 0,15-2 430 0 0,15-3 259 0 0,56-2 11 0 0,-62 7-2041 0 0,1-1 0 0 0,22-9 0 0 0,-28 9 297 0 0,-1-1 0 0 0,0 1 0 0 0,0-2 0 0 0,-1 1 0 0 0,1-1 0 0 0,-1-1 0 0 0,0 1 0 0 0,-1-1 0 0 0,0-1 1 0 0,0 1-1 0 0,-1-1 0 0 0,10-14 0 0 0,-7 7 1043 0 0,-1-1 1 0 0,9-21-1 0 0,-8 13 2646 0 0,-2 0 3382 0 0,-16 52 354 0 0,-4 4-3821 0 0,7-19-2601 0 0,0 1 0 0 0,1 0-1 0 0,1 0 1 0 0,0 0 0 0 0,1 0 0 0 0,-3 24 0 0 0,7-35 30 0 0,-1 0 0 0 0,1 0 0 0 0,0 0 0 0 0,0-1 0 0 0,0 1 0 0 0,0 0 0 0 0,1-1 0 0 0,-1 1-1 0 0,1 0 1 0 0,0-1 0 0 0,-1 0 0 0 0,1 1 0 0 0,0-1 0 0 0,0 0 0 0 0,1 0 0 0 0,-1 0 0 0 0,0 0 0 0 0,1-1 0 0 0,-1 1 0 0 0,1-1 0 0 0,-1 1 0 0 0,5 1 0 0 0,30 12-4083 0 0,-3-9-8173 0 0,-26-5 6798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7:47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114 197 6241 0 0,'-28'-5'15951'0'0,"44"12"-13319"0"0,1-1-1798 0 0,3 1-77 0 0,33 17 1 0 0,-49-22-917 0 0,1 1-1 0 0,-1-1 1 0 0,0 1-1 0 0,-1 0 1 0 0,1 0-1 0 0,0 0 1 0 0,-1 0-1 0 0,0 1 1 0 0,0-1-1 0 0,0 1 1 0 0,0 0-1 0 0,0 0 1 0 0,3 7-1 0 0,-6-10-87 0 0,1 0 0 0 0,-1 0-1 0 0,1-1 1 0 0,-1 1 0 0 0,1 0 0 0 0,-1 0 0 0 0,0 0 0 0 0,1 0-1 0 0,-1 0 1 0 0,0 0 0 0 0,0 0 0 0 0,0 0 0 0 0,0 0-1 0 0,0-1 1 0 0,0 1 0 0 0,0 0 0 0 0,0 0 0 0 0,0 0-1 0 0,0 0 1 0 0,0 0 0 0 0,0 0 0 0 0,-1 0 0 0 0,1 0 0 0 0,0 0-1 0 0,-1 0 1 0 0,1-1 0 0 0,-1 1 0 0 0,1 0 0 0 0,-1 0-1 0 0,1 0 1 0 0,-1-1 0 0 0,0 1 0 0 0,1 0 0 0 0,-1-1-1 0 0,0 1 1 0 0,0 0 0 0 0,1-1 0 0 0,-1 1 0 0 0,0-1 0 0 0,0 1-1 0 0,0-1 1 0 0,0 0 0 0 0,0 1 0 0 0,1-1 0 0 0,-1 0-1 0 0,0 0 1 0 0,0 1 0 0 0,0-1 0 0 0,0 0 0 0 0,0 0-1 0 0,0 0 1 0 0,0 0 0 0 0,-1-1 0 0 0,-9 1-970 0 0,1-1 0 0 0,-1-1-1 0 0,1 0 1 0 0,-11-3 0 0 0,5 1 2344 0 0,6 2-635 0 0,-51-7 2611 0 0,57 9-2451 0 0,-1-1 1 0 0,1 1-1 0 0,-1 0 0 0 0,1 1 1 0 0,-1-1-1 0 0,1 1 0 0 0,0 0 1 0 0,-1 0-1 0 0,1 0 0 0 0,-8 4 1 0 0,11-4-500 0 0,0-1 1 0 0,0 1 0 0 0,0 0-1 0 0,0-1 1 0 0,0 1 0 0 0,0 0-1 0 0,0-1 1 0 0,0 1-1 0 0,0 0 1 0 0,0 0 0 0 0,1 0-1 0 0,-1 0 1 0 0,0 0 0 0 0,1 0-1 0 0,-1 0 1 0 0,1 0 0 0 0,-1 0-1 0 0,1 0 1 0 0,-1 0-1 0 0,1 0 1 0 0,0 1 0 0 0,0-1-1 0 0,0 0 1 0 0,-1 0 0 0 0,1 0-1 0 0,0 0 1 0 0,0 1-1 0 0,0-1 1 0 0,1 0 0 0 0,-1 0-1 0 0,0 0 1 0 0,0 0 0 0 0,1 0-1 0 0,-1 1 1 0 0,0-1 0 0 0,1 0-1 0 0,-1 0 1 0 0,1 0-1 0 0,0 0 1 0 0,-1 0 0 0 0,1 0-1 0 0,0 0 1 0 0,0 0 0 0 0,0 0-1 0 0,2 2-55 0 0,0 0-1 0 0,-1 0 0 0 0,1-1 0 0 0,0 1 1 0 0,1-1-1 0 0,-1 1 0 0 0,0-1 0 0 0,1 0 0 0 0,-1-1 1 0 0,1 1-1 0 0,-1 0 0 0 0,5 0 0 0 0,8 0 17 0 0,0 0-1 0 0,0-1 0 0 0,0-1 1 0 0,0 0-1 0 0,21-4 0 0 0,39-10-2516 0 0,-73 13 1763 0 0,0 0 0 0 0,0 0 0 0 0,0 0-1 0 0,-1 0 1 0 0,1-1 0 0 0,0 1-1 0 0,-1-1 1 0 0,1 0 0 0 0,-1 1 0 0 0,0-1-1 0 0,1 0 1 0 0,-1 0 0 0 0,0-1 0 0 0,0 1-1 0 0,0 0 1 0 0,0-1 0 0 0,-1 1-1 0 0,1-1 1 0 0,-1 0 0 0 0,0 1 0 0 0,1-1-1 0 0,-1 0 1 0 0,0 0 0 0 0,-1 0-1 0 0,1 0 1 0 0,0 0 0 0 0,-1-3 0 0 0,6-18-3315 0 0</inkml:trace>
  <inkml:trace contextRef="#ctx0" brushRef="#br0" timeOffset="1">299 1 10650 0 0,'-3'2'1110'0'0,"0"1"-1"0"0,0-1 1 0 0,1 1 0 0 0,-1 0-1 0 0,1 0 1 0 0,-1 0-1 0 0,1 1 1 0 0,0-1 0 0 0,-3 6-1 0 0,3-2-229 0 0,-1 0-1 0 0,1 0 0 0 0,0 0 1 0 0,-1 12-1 0 0,1 5-763 0 0,1 0 0 0 0,3 30 0 0 0,0-21 842 0 0,7 142-513 0 0,4-59-3759 0 0,-12-108 2323 0 0,2 22-2341 0 0,-4-17-1031 0 0</inkml:trace>
  <inkml:trace contextRef="#ctx0" brushRef="#br0" timeOffset="2">116 617 9922 0 0,'-4'7'1464'0'0,"0"0"0"0"0,1 1 0 0 0,0-1 0 0 0,0 0 0 0 0,1 1 0 0 0,0 0 0 0 0,0 0 0 0 0,-1 12 0 0 0,2-12-1029 0 0,1 0 0 0 0,0-1 0 0 0,1 1-1 0 0,-1 0 1 0 0,2-1 0 0 0,-1 1 0 0 0,1-1 0 0 0,4 13 0 0 0,-4-15-487 0 0,1 1 0 0 0,0-1 0 0 0,0 1 0 0 0,0-1 0 0 0,1 0 0 0 0,-1 0 0 0 0,1 0 0 0 0,0-1 0 0 0,1 1 0 0 0,-1-1 1 0 0,1 0-1 0 0,0 0 0 0 0,0-1 0 0 0,0 1 0 0 0,0-1 0 0 0,1 0 0 0 0,-1-1 0 0 0,1 1 0 0 0,0-1 0 0 0,0 0 0 0 0,-1-1 0 0 0,1 1 0 0 0,1-1 0 0 0,-1 0 0 0 0,7 0 0 0 0,26-4-4284 0 0,-2-11-6720 0 0,-16 7 4156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05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78 18740 0 0,'1'10'694'0'0,"1"1"-1"0"0,0 0 1 0 0,0-1 0 0 0,1 1-1 0 0,0-1 1 0 0,1 0 0 0 0,0 0-1 0 0,7 12 1 0 0,-10-20-666 0 0,1 0 0 0 0,-1 1 0 0 0,1-1 1 0 0,-1 0-1 0 0,1 0 0 0 0,0 0 0 0 0,0-1 0 0 0,0 1 0 0 0,0 0 1 0 0,0-1-1 0 0,0 1 0 0 0,1-1 0 0 0,-1 0 0 0 0,0 0 0 0 0,1 0 1 0 0,-1 0-1 0 0,1 0 0 0 0,-1 0 0 0 0,1-1 0 0 0,0 1 0 0 0,-1-1 1 0 0,1 0-1 0 0,0 1 0 0 0,-1-1 0 0 0,1-1 0 0 0,-1 1 0 0 0,1 0 1 0 0,0-1-1 0 0,-1 1 0 0 0,1-1 0 0 0,-1 0 0 0 0,1 1 0 0 0,-1-1 1 0 0,1-1-1 0 0,-1 1 0 0 0,0 0 0 0 0,0 0 0 0 0,1-1 0 0 0,1-1 1 0 0,2-2-1 0 0,0 1 0 0 0,0-1 1 0 0,-1 0-1 0 0,0-1 1 0 0,0 1-1 0 0,0-1 1 0 0,0 0-1 0 0,-1 0 0 0 0,0-1 1 0 0,-1 1-1 0 0,1-1 1 0 0,-1 0-1 0 0,0 0 1 0 0,-1 0-1 0 0,3-11 1 0 0,-4 15-8 0 0,0 0 1 0 0,-1 0 0 0 0,1 0-1 0 0,-1 0 1 0 0,0 0 0 0 0,0 0-1 0 0,0 0 1 0 0,0-1 0 0 0,-1 1-1 0 0,1 0 1 0 0,-1 0 0 0 0,0 0-1 0 0,0 0 1 0 0,0 0 0 0 0,0 0-1 0 0,0 0 1 0 0,-1 1 0 0 0,1-1-1 0 0,-1 0 1 0 0,0 1 0 0 0,0-1-1 0 0,0 1 1 0 0,0-1 0 0 0,0 1-1 0 0,-1 0 1 0 0,1 0 0 0 0,0 0-1 0 0,-1 0 1 0 0,0 1 0 0 0,1-1-1 0 0,-1 1 1 0 0,0-1 0 0 0,0 1-1 0 0,0 0 1 0 0,0 0 0 0 0,0 0-1 0 0,0 1 1 0 0,-5-2 0 0 0,1 2-6 0 0,0-1 0 0 0,0 1 1 0 0,-1 1-1 0 0,1-1 0 0 0,0 1 0 0 0,0 0 1 0 0,0 1-1 0 0,1 0 0 0 0,-1 0 0 0 0,0 0 1 0 0,1 1-1 0 0,-1 0 0 0 0,1 0 0 0 0,0 1 1 0 0,0 0-1 0 0,0 0 0 0 0,0 0 0 0 0,-7 8 1 0 0,0 0-175 0 0,0 0-1 0 0,2 1 1 0 0,-1 0 0 0 0,2 1 0 0 0,0 0 0 0 0,-12 24 0 0 0,11-14-2394 0 0,10-6-5088 0 0,6-6-1811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37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420 33 16147 0 0,'-12'-1'588'0'0,"-1"0"0"0"0,0 1 0 0 0,1 0 0 0 0,-14 2 0 0 0,21-1-498 0 0,-1 1 0 0 0,1-1 0 0 0,-1 1 0 0 0,1 0 0 0 0,0 1-1 0 0,0-1 1 0 0,0 1 0 0 0,0 0 0 0 0,0 0 0 0 0,1 1 0 0 0,-7 5 0 0 0,-8 11-83 0 0,1 0 0 0 0,0 1 0 0 0,2 1 1 0 0,0 1-1 0 0,1 0 0 0 0,2 1 1 0 0,-16 38-1 0 0,-2 18 54 0 0,-22 89 0 0 0,39-120 94 0 0,3 1 0 0 0,1 0 0 0 0,3 1 0 0 0,3 0 0 0 0,2 87 0 0 0,4-106-176 0 0,1 1 1 0 0,2-1-1 0 0,2 0 1 0 0,1-1 0 0 0,1 0-1 0 0,1 0 1 0 0,2 0-1 0 0,1-2 1 0 0,2 0 0 0 0,19 30-1 0 0,37 41-122 0 0,143 153 1 0 0,-175-214-522 0 0,2-1 1 0 0,1-3-1 0 0,2-1 0 0 0,1-2 1 0 0,2-2-1 0 0,0-2 1 0 0,2-3-1 0 0,80 30 0 0 0,-73-34 641 0 0,2-4 0 0 0,0-2 0 0 0,0-2-1 0 0,1-3 1 0 0,1-3 0 0 0,0-2-1 0 0,103-5 1 0 0,-100-7 73 0 0,0-3 0 0 0,-1-2 0 0 0,-1-3 1 0 0,0-3-1 0 0,0-2 0 0 0,80-40 0 0 0,-125 52 6 0 0,-1 0-1 0 0,-1-1 1 0 0,0 0-1 0 0,0-1 1 0 0,-1-1 0 0 0,0 0-1 0 0,-1-1 1 0 0,0 0 0 0 0,-1-1-1 0 0,0 0 1 0 0,13-23 0 0 0,-12 16-1 0 0,-2-2 0 0 0,0 1 0 0 0,-1-1 0 0 0,-2-1 0 0 0,0 0 1 0 0,-1 0-1 0 0,3-33 0 0 0,-4 6 83 0 0,-2 0 0 0 0,-6-85 1 0 0,-23-89 448 0 0,13 147-483 0 0,-2-1 0 0 0,-4 2-1 0 0,-3 1 1 0 0,-4 0 0 0 0,-3 2 0 0 0,-45-83 0 0 0,54 122 25 0 0,-2 2 0 0 0,0 0 1 0 0,-3 1-1 0 0,0 2 1 0 0,-2 0-1 0 0,-1 2 0 0 0,-1 1 1 0 0,-1 2-1 0 0,-39-24 0 0 0,30 24-79 0 0,-1 1 1 0 0,-2 2-1 0 0,0 2 0 0 0,-1 2 0 0 0,-1 2 0 0 0,0 2 1 0 0,-65-10-1 0 0,76 19-4 0 0,-2 1 1 0 0,1 2-1 0 0,0 1 0 0 0,0 2 1 0 0,0 2-1 0 0,0 1 0 0 0,-38 11 1 0 0,-4 5-183 0 0,2 3-1 0 0,-73 36 1 0 0,82-27 127 0 0,2 3-1 0 0,1 2 1 0 0,2 3-1 0 0,-66 59 0 0 0,116-91-242 0 0,0 0 1 0 0,0 1-1 0 0,1-1 0 0 0,-15 23 0 0 0,21-27-468 0 0,0 0 0 0 0,0 0 0 0 0,0 1 0 0 0,1 0 0 0 0,0-1 0 0 0,0 1 1 0 0,-2 12-1 0 0,-1 3-5998 0 0,9-14 2617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38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 2087 13643 0 0,'-10'11'2092'0'0,"5"-5"-1743"0"0,1-1-1 0 0,-1 0 1 0 0,0 0-1 0 0,0 0 0 0 0,-1 0 1 0 0,1-1-1 0 0,-7 4 1 0 0,10-7-317 0 0,0-1 0 0 0,0 1-1 0 0,0 0 1 0 0,0-1 0 0 0,-1 0 0 0 0,1 1 0 0 0,0-1 0 0 0,0 0 0 0 0,0 0-1 0 0,0 0 1 0 0,-1 0 0 0 0,1-1 0 0 0,0 1 0 0 0,0 0 0 0 0,0-1 0 0 0,0 0-1 0 0,0 1 1 0 0,0-1 0 0 0,0 0 0 0 0,0 0 0 0 0,0 0 0 0 0,0 0 0 0 0,0-1-1 0 0,0 1 1 0 0,1 0 0 0 0,-1-1 0 0 0,-2-3 0 0 0,-5-4 210 0 0,1 0 1 0 0,0-1-1 0 0,0-1 1 0 0,1 1-1 0 0,0-1 1 0 0,1-1-1 0 0,1 1 1 0 0,-6-15-1 0 0,-28-103 737 0 0,34 110-806 0 0,-28-117 579 0 0,5-2-1 0 0,-14-208 1 0 0,37 238-553 0 0,5 0-1 0 0,5 0 1 0 0,33-194 0 0 0,36-11-90 0 0,-15 68-482 0 0,-56 231-85 0 0,0-4 307 0 0,22 15-16672 0 0,-2-12 14463 0 0,-21 13 1702 0 0,16-11-2459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38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56 179 616 0 0,'-9'8'1289'0'0,"-14"8"3035"0"0,22-15-3888 0 0,0 0 0 0 0,0-1 0 0 0,0 1-1 0 0,0 0 1 0 0,-1-1 0 0 0,1 0-1 0 0,0 1 1 0 0,0-1 0 0 0,-1 0 0 0 0,1 1-1 0 0,0-1 1 0 0,0 0 0 0 0,-1 0-1 0 0,1 0 1 0 0,0 0 0 0 0,-1 0 0 0 0,0-1-1 0 0,2-3-104 0 0,1 0-1 0 0,0 0 1 0 0,0 0-1 0 0,0 1 1 0 0,1-1-1 0 0,-1 0 0 0 0,3-4 1 0 0,-3 7-203 0 0,5-11-81 0 0,0 0 1 0 0,1 1 0 0 0,1 0 0 0 0,-1 0 0 0 0,2 0-1 0 0,0 1 1 0 0,0 0 0 0 0,1 1 0 0 0,0 0 0 0 0,0 1-1 0 0,1 0 1 0 0,0 0 0 0 0,0 1 0 0 0,1 1 0 0 0,0 0-1 0 0,0 0 1 0 0,1 1 0 0 0,21-5 0 0 0,-32 10 45 0 0,0-1 0 0 0,0 1 0 0 0,1 0 0 0 0,-1-1 0 0 0,0 1-1 0 0,0 1 1 0 0,0-1 0 0 0,1 0 0 0 0,-1 0 0 0 0,0 1 0 0 0,0-1 0 0 0,0 1 0 0 0,0 0 0 0 0,0-1 0 0 0,0 1 0 0 0,0 0 0 0 0,0 0 0 0 0,0 1 0 0 0,2 0 0 0 0,-1 1 23 0 0,0 0 1 0 0,-1 0-1 0 0,1 0 1 0 0,0 0-1 0 0,-1 1 1 0 0,0-1-1 0 0,0 1 1 0 0,0-1-1 0 0,2 7 1 0 0,2 7 91 0 0,-1 0 1 0 0,-1 1-1 0 0,3 29 0 0 0,-6-40-200 0 0,2 40 74 0 0,-3-36-92 0 0,0 0 0 0 0,1-1-1 0 0,0 1 1 0 0,0 0-1 0 0,1-1 1 0 0,1 1 0 0 0,0-1-1 0 0,7 17 1 0 0,-10-26-117 0 0,1-1 0 0 0,-1 1 0 0 0,0 0 0 0 0,1-1 0 0 0,-1 1 0 0 0,1 0 0 0 0,-1-1-1 0 0,1 1 1 0 0,0-1 0 0 0,-1 1 0 0 0,1-1 0 0 0,-1 1 0 0 0,1-1 0 0 0,0 1 0 0 0,0-1 0 0 0,-1 0 0 0 0,1 1 0 0 0,0-1 0 0 0,-1 0 0 0 0,1 0 0 0 0,0 1 0 0 0,0-1 0 0 0,0 0-1 0 0,-1 0 1 0 0,1 0 0 0 0,0 0 0 0 0,0 0 0 0 0,0 0 0 0 0,-1 0 0 0 0,1 0 0 0 0,0 0 0 0 0,0-1 0 0 0,-1 1 0 0 0,1 0 0 0 0,0-1 0 0 0,0 1 0 0 0,-1 0 0 0 0,1-1 0 0 0,0 1-1 0 0,0-1 1 0 0,10-3-3865 0 0,3 3-2571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40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2825 0 0,'-3'0'421'0'0,"1"0"1"0"0,-1 1 0 0 0,1-1 0 0 0,-1 0 0 0 0,1 1 0 0 0,0-1 0 0 0,-1 1-1 0 0,1 0 1 0 0,0-1 0 0 0,0 1 0 0 0,-1 1 0 0 0,1-1 0 0 0,0 0-1 0 0,0 0 1 0 0,0 1 0 0 0,0-1 0 0 0,0 1 0 0 0,-3 3 0 0 0,3-2-87 0 0,0 1 0 0 0,-1 0 0 0 0,1 0 0 0 0,0 0 0 0 0,1 0 0 0 0,-1 0 0 0 0,1 0 0 0 0,-1 0 1 0 0,1 0-1 0 0,0 5 0 0 0,-1 11-155 0 0,1 1 1 0 0,1-1 0 0 0,4 36-1 0 0,-2-37-237 0 0,0 9-153 0 0,-3-26 21 0 0,-1-19 11 0 0,-2-10 123 0 0,1-49 1 0 0,3 68 142 0 0,0 1 1 0 0,1 0-1 0 0,0-1 0 0 0,0 1 1 0 0,1 0-1 0 0,0 0 1 0 0,0 0-1 0 0,1 0 0 0 0,0 0 1 0 0,0 1-1 0 0,0-1 1 0 0,5-6-1 0 0,-7 12-60 0 0,0 0 0 0 0,-1 0 0 0 0,1 1 0 0 0,0-1 0 0 0,0 0 0 0 0,0 1 0 0 0,0-1 0 0 0,0 0 0 0 0,0 1 0 0 0,0-1 0 0 0,0 1 0 0 0,0-1 0 0 0,0 1 0 0 0,0 0 0 0 0,0-1 0 0 0,0 1 0 0 0,0 0 0 0 0,0 0 0 0 0,1 0 0 0 0,-1 0 0 0 0,0 0 1 0 0,0 0-1 0 0,0 0 0 0 0,0 0 0 0 0,2 0 0 0 0,1 2 10 0 0,-1-1 1 0 0,1 0 0 0 0,-1 1 0 0 0,0 0-1 0 0,1-1 1 0 0,-1 1 0 0 0,0 1-1 0 0,3 2 1 0 0,4 3 44 0 0,-1 1-1 0 0,0 1 1 0 0,14 19-1 0 0,-21-27-97 0 0,0 1 1 0 0,0-1-1 0 0,0 1 1 0 0,0 0-1 0 0,-1 0 0 0 0,1 0 1 0 0,-1 0-1 0 0,0 0 1 0 0,0 0-1 0 0,0 0 0 0 0,-1 1 1 0 0,1-1-1 0 0,-1 0 1 0 0,1 1-1 0 0,-1-1 0 0 0,0 0 1 0 0,0 0-1 0 0,-1 1 1 0 0,1-1-1 0 0,-1 0 0 0 0,1 0 1 0 0,-1 1-1 0 0,0-1 1 0 0,0 0-1 0 0,-1 0 0 0 0,1 0 1 0 0,0 0-1 0 0,-1 0 0 0 0,0-1 1 0 0,0 1-1 0 0,0 0 1 0 0,0-1-1 0 0,0 1 0 0 0,-4 2 1 0 0,1 0-69 0 0,-1-1 1 0 0,0 0-1 0 0,-1 0 0 0 0,1 0 1 0 0,-1-1-1 0 0,0 0 0 0 0,0 0 1 0 0,0 0-1 0 0,0-1 0 0 0,0 0 1 0 0,0-1-1 0 0,-1 1 0 0 0,1-2 1 0 0,-10 1-1 0 0,17-1 94 0 0,-22 1-49 0 0,21-1 104 0 0,1 0-1 0 0,-1 0 0 0 0,0 0 1 0 0,1 0-1 0 0,-1 0 0 0 0,1 0 1 0 0,-1 0-1 0 0,1 0 0 0 0,-1 0 1 0 0,0 0-1 0 0,1 0 0 0 0,-1 0 1 0 0,1 0-1 0 0,-1 1 1 0 0,1-1-1 0 0,-1 0 0 0 0,1 0 1 0 0,-1 0-1 0 0,1 1 0 0 0,-1-1 1 0 0,1 0-1 0 0,-1 1 0 0 0,1-1 1 0 0,0 1-1 0 0,-1-1 0 0 0,1 0 1 0 0,-1 1-1 0 0,1-1 0 0 0,0 1 1 0 0,-1-1-1 0 0,1 1 0 0 0,3 1 113 0 0,0 0 0 0 0,0 0 0 0 0,1 0 0 0 0,-1-1 0 0 0,1 1 0 0 0,-1-1 0 0 0,1 0 0 0 0,-1 0 0 0 0,1 0 0 0 0,-1-1 0 0 0,1 1 0 0 0,4-1 0 0 0,0 1-71 0 0,-5 0-119 0 0,6 1-313 0 0,2-1-1 0 0,-1 1 1 0 0,17-1 0 0 0,-23-2-494 0 0,-1 1-1 0 0,0 0 0 0 0,0-1 1 0 0,0 0-1 0 0,0 0 1 0 0,0 0-1 0 0,0 0 1 0 0,0 0-1 0 0,0-1 1 0 0,3-1-1 0 0,7-7-5126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40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9466 0 0,'-5'41'9411'0'0,"2"1"-5704"0"0,-5 82-4684 0 0,7-116 998 0 0,2 10-2726 0 0,8-31 1192 0 0,-8 12 1555 0 0,0-1 0 0 0,0 1 0 0 0,1-1-1 0 0,-1 1 1 0 0,0 0 0 0 0,1-1 0 0 0,-1 1-1 0 0,1 0 1 0 0,0 0 0 0 0,-1 0 0 0 0,1 0 0 0 0,0 0-1 0 0,-1 1 1 0 0,1-1 0 0 0,0 0 0 0 0,0 1-1 0 0,2-1 1 0 0,40-5-1384 0 0,-21 3-3169 0 0,3-7-2716 0 0,-19 7 4025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41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42 5489 0 0,'-1'-1'457'0'0,"1"0"0"0"0,-1 1 0 0 0,0-1 0 0 0,0 0 0 0 0,1 1 0 0 0,-1-1 0 0 0,0 1 0 0 0,0-1 0 0 0,0 1 0 0 0,1-1 0 0 0,-1 1 0 0 0,0 0 0 0 0,0-1 0 0 0,0 1 0 0 0,0 0 0 0 0,0 0 0 0 0,0 0 0 0 0,0-1 0 0 0,0 1 0 0 0,0 0 0 0 0,0 0 0 0 0,0 0 0 0 0,0 1 0 0 0,0-1 0 0 0,1 0 0 0 0,-1 0 0 0 0,0 0 0 0 0,-2 1 0 0 0,1 1-78 0 0,0-1-1 0 0,-1 1 1 0 0,1 0-1 0 0,0-1 1 0 0,0 1-1 0 0,1 0 1 0 0,-1 0-1 0 0,0 0 1 0 0,1 1-1 0 0,-3 3 1 0 0,-1 3-191 0 0,1 0 1 0 0,-1 1 0 0 0,2 0-1 0 0,-5 15 1 0 0,7-19-192 0 0,1 0 0 0 0,0 0 1 0 0,0 0-1 0 0,0 0 0 0 0,1 0 0 0 0,0-1 0 0 0,0 1 0 0 0,0 0 1 0 0,1 0-1 0 0,0-1 0 0 0,0 1 0 0 0,0-1 0 0 0,1 1 0 0 0,4 6 0 0 0,-6-10-8 0 0,0 0-1 0 0,0 0 0 0 0,0-1 0 0 0,1 1 0 0 0,-1-1 0 0 0,0 1 0 0 0,1-1 0 0 0,-1 1 0 0 0,1-1 0 0 0,-1 0 0 0 0,1 1 0 0 0,0-1 1 0 0,0 0-1 0 0,-1 0 0 0 0,1-1 0 0 0,0 1 0 0 0,0 0 0 0 0,0 0 0 0 0,0-1 0 0 0,0 1 0 0 0,0-1 0 0 0,0 0 0 0 0,0 0 1 0 0,0 0-1 0 0,0 0 0 0 0,0 0 0 0 0,0 0 0 0 0,0 0 0 0 0,0 0 0 0 0,0-1 0 0 0,0 1 0 0 0,0-1 0 0 0,0 0 0 0 0,0 0 0 0 0,0 1 1 0 0,0-1-1 0 0,0 0 0 0 0,-1-1 0 0 0,1 1 0 0 0,0 0 0 0 0,-1 0 0 0 0,1-1 0 0 0,-1 1 0 0 0,2-2 0 0 0,3-3 4 0 0,-1-1 0 0 0,0 1 0 0 0,0-1 0 0 0,-1 1 0 0 0,0-1 0 0 0,0 0 1 0 0,-1-1-1 0 0,0 1 0 0 0,0-1 0 0 0,0 1 0 0 0,1-13 0 0 0,-2 14 26 0 0,-1 1 1 0 0,0-2 0 0 0,0 1 0 0 0,-1 0-1 0 0,0 0 1 0 0,0 0 0 0 0,0 0 0 0 0,-1 0-1 0 0,0 0 1 0 0,0 0 0 0 0,0 0-1 0 0,-1 0 1 0 0,0 1 0 0 0,0-1 0 0 0,-6-10-1 0 0,6 14 31 0 0,0 0-1 0 0,-1 0 1 0 0,1 0-1 0 0,-1 0 1 0 0,1 0 0 0 0,-1 0-1 0 0,0 1 1 0 0,0-1-1 0 0,0 1 1 0 0,0 0-1 0 0,0 0 1 0 0,0 0-1 0 0,0 0 1 0 0,0 0-1 0 0,0 1 1 0 0,-6-1-1 0 0,7 1-144 0 0,0 0 1 0 0,1 0-1 0 0,-1 0 0 0 0,0 0 0 0 0,0 1 0 0 0,0-1 0 0 0,0 0 0 0 0,1 1 0 0 0,-1 0 0 0 0,0-1 0 0 0,0 1 1 0 0,1 0-1 0 0,-3 1 0 0 0,3-1-196 0 0,1-1 0 0 0,-1 1 0 0 0,0 0 0 0 0,0 0 0 0 0,0 0 0 0 0,1 0 0 0 0,-1 0 0 0 0,1 0 0 0 0,-1 0 0 0 0,1 0 0 0 0,-1 0 0 0 0,1 0 1 0 0,-1 0-1 0 0,1 0 0 0 0,0 0 0 0 0,0 0 0 0 0,-1 1 0 0 0,1-1 0 0 0,0 0 0 0 0,0 0 0 0 0,0 0 0 0 0,1 2 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41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4585 0 0,'1'-1'512'0'0,"0"-1"0"0"0,0 1-1 0 0,0 0 1 0 0,0 0 0 0 0,1 0 0 0 0,-1 0 0 0 0,0 0 0 0 0,0 0-1 0 0,1 0 1 0 0,-1 0 0 0 0,1 0 0 0 0,-1 0 0 0 0,1 1-1 0 0,-1-1 1 0 0,1 1 0 0 0,-1-1 0 0 0,1 1 0 0 0,-1 0 0 0 0,1-1-1 0 0,0 1 1 0 0,-1 0 0 0 0,1 0 0 0 0,0 0 0 0 0,2 1-1 0 0,-3-1-197 0 0,0 1 0 0 0,0-1-1 0 0,0 1 1 0 0,-1 0-1 0 0,1 0 1 0 0,0-1-1 0 0,0 1 1 0 0,-1 0-1 0 0,1 0 1 0 0,0 0 0 0 0,-1 0-1 0 0,1 0 1 0 0,-1 0-1 0 0,1 0 1 0 0,-1 0-1 0 0,0 0 1 0 0,1 0-1 0 0,-1 1 1 0 0,3 20-283 0 0,-8 46 540 0 0,2-43-1310 0 0,0 38 0 0 0,4-55-984 0 0,-1-1 1 0 0,1 1 0 0 0,1-1-1 0 0,-1 1 1 0 0,5 8 0 0 0,-4-10-2124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41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19 8906 0 0,'-1'-1'1133'0'0,"1"0"-566"0"0,-1 1-1 0 0,1-1 1 0 0,-1 0 0 0 0,1 0-1 0 0,-1 1 1 0 0,1-1 0 0 0,0 0-1 0 0,-1 0 1 0 0,1 0-1 0 0,0 1 1 0 0,0-1 0 0 0,-1 0-1 0 0,1 0 1 0 0,0 0 0 0 0,0 0-1 0 0,0 0 1 0 0,0 0 0 0 0,0-1-1 0 0,16 5 3507 0 0,7 4-4552 0 0,-8-4 483 0 0,-3-2 1 0 0,0 2 1 0 0,-1-1-1 0 0,1 1 1 0 0,19 9 0 0 0,-27-10 7 0 0,0 1 0 0 0,0-1 0 0 0,0 1 0 0 0,0 0 0 0 0,0 0 1 0 0,-1 1-1 0 0,1-1 0 0 0,-1 1 0 0 0,0 0 0 0 0,0-1 0 0 0,-1 1 1 0 0,1 1-1 0 0,-1-1 0 0 0,0 0 0 0 0,3 6 0 0 0,-1 3-142 0 0,0 0 1 0 0,-1-1-1 0 0,0 1 0 0 0,-1 0 0 0 0,2 24 1 0 0,-4-27-1151 0 0,0 0 1 0 0,-1 0 0 0 0,0 0-1 0 0,-4 17 1 0 0,5-26 934 0 0,0-1 0 0 0,0 1 0 0 0,-1 0 0 0 0,1-1 0 0 0,0 1 0 0 0,0 0 1 0 0,0-1-1 0 0,-1 1 0 0 0,1 0 0 0 0,0-1 0 0 0,-1 1 0 0 0,1 0 0 0 0,-1-1 0 0 0,1 1 0 0 0,0-1 0 0 0,-1 1 0 0 0,1-1 0 0 0,-1 1 0 0 0,0-1 0 0 0,1 1 0 0 0,-1-1 1 0 0,1 0-1 0 0,-1 1 0 0 0,0-1 0 0 0,1 0 0 0 0,-1 1 0 0 0,0-1 0 0 0,1 0 0 0 0,-1 0 0 0 0,0 0 0 0 0,1 1 0 0 0,-1-1 0 0 0,0 0 0 0 0,1 0 0 0 0,-1 0 0 0 0,0 0 1 0 0,0-1-1 0 0,-6 0-2984 0 0</inkml:trace>
  <inkml:trace contextRef="#ctx0" brushRef="#br0" timeOffset="1">14 177 7882 0 0,'3'5'8491'0'0,"6"-4"-4553"0"0,13-3-3018 0 0,-13 1-245 0 0,0 2-624 0 0,-1-1-1 0 0,1 2 1 0 0,-1-1-1 0 0,0 1 1 0 0,0 0-1 0 0,0 1 1 0 0,8 3-1 0 0,17 16-3755 0 0,-31-21 2742 0 0,0 1 0 0 0,0 0 0 0 0,0 0-1 0 0,0 0 1 0 0,-1 1 0 0 0,1-1 0 0 0,-1 0 0 0 0,0 1-1 0 0,1-1 1 0 0,-1 1 0 0 0,1 2 0 0 0,0 5-3539 0 0</inkml:trace>
  <inkml:trace contextRef="#ctx0" brushRef="#br0" timeOffset="2">112 398 8122 0 0,'-1'0'348'0'0,"1"0"0"0"0,-1 0 0 0 0,1 1 1 0 0,-1-1-1 0 0,1 0 0 0 0,-1 0 0 0 0,-2 3 2438 0 0,3-3-2438 0 0,0 1 1 0 0,-1-1-1 0 0,1 1 0 0 0,0-1 0 0 0,-1 1 0 0 0,1-1 1 0 0,0 1-1 0 0,0-1 0 0 0,0 1 0 0 0,0-1 1 0 0,0 1-1 0 0,-1-1 0 0 0,1 1 0 0 0,0 0 0 0 0,11 10 2909 0 0,22 1-3001 0 0,-22-12-756 0 0,1 0 1 0 0,-1 0-1 0 0,1-1 1 0 0,0-1-1 0 0,20-5 1 0 0,-14 1-3899 0 0,1-1 1 0 0,28-14 0 0 0,-32 14 681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42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12475 0 0,'66'4'10421'0'0,"-56"-2"-9931"0"0,0 0 0 0 0,1 1 0 0 0,-1 0 1 0 0,15 7-1 0 0,-22-9-534 0 0,0 0 0 0 0,0 0 0 0 0,0 1 0 0 0,0 0 1 0 0,0-1-1 0 0,0 1 0 0 0,-1 0 0 0 0,1 0 0 0 0,-1 1 0 0 0,0-1 1 0 0,1 0-1 0 0,-1 1 0 0 0,0 0 0 0 0,0-1 0 0 0,-1 1 0 0 0,1 0 1 0 0,0 0-1 0 0,-1 0 0 0 0,0 0 0 0 0,0 0 0 0 0,0 0 0 0 0,0 0 1 0 0,0 1-1 0 0,-1-1 0 0 0,1 0 0 0 0,-1 1 0 0 0,0-1 0 0 0,0 0 1 0 0,0 0-1 0 0,0 1 0 0 0,-1-1 0 0 0,1 0 0 0 0,-1 0 0 0 0,0 1 1 0 0,0-1-1 0 0,0 0 0 0 0,-3 5 0 0 0,2-3-79 0 0,-1-1 0 0 0,0 1 1 0 0,0-1-1 0 0,0 0 0 0 0,-7 7 0 0 0,7-8 106 0 0,0 0 0 0 0,0 1-1 0 0,0-1 1 0 0,1 1 0 0 0,-1-1 0 0 0,1 1-1 0 0,-2 4 1 0 0,4-6 24 0 0,-1-1 0 0 0,1 1 0 0 0,0-1 0 0 0,0 1 0 0 0,0-1-1 0 0,0 1 1 0 0,0-1 0 0 0,0 1 0 0 0,0-1 0 0 0,0 1 0 0 0,1-1 0 0 0,-1 1 0 0 0,0-1-1 0 0,1 1 1 0 0,0-1 0 0 0,-1 0 0 0 0,1 1 0 0 0,0-1 0 0 0,-1 0 0 0 0,1 1 0 0 0,0-1-1 0 0,0 0 1 0 0,0 0 0 0 0,0 0 0 0 0,2 2 0 0 0,2 1 16 0 0,1 1 0 0 0,-1-1 1 0 0,1 0-1 0 0,-1 0 0 0 0,1-1 1 0 0,0 0-1 0 0,1 0 0 0 0,-1 0 1 0 0,0-1-1 0 0,11 3 0 0 0,4-1-644 0 0,44 3 0 0 0,-13-2-4282 0 0,-52-5 4858 0 0,0 0 1 0 0,0 0 0 0 0,0 0 0 0 0,1 0 0 0 0,-1 0 0 0 0,0 0-1 0 0,0 0 1 0 0,0 0 0 0 0,0 0 0 0 0,0 0 0 0 0,0 0 0 0 0,0 0-1 0 0,0 1 1 0 0,0-1 0 0 0,0 0 0 0 0,0 0 0 0 0,1 0-1 0 0,-1 0 1 0 0,0 0 0 0 0,0 0 0 0 0,0 0 0 0 0,0 0 0 0 0,0 0-1 0 0,0 0 1 0 0,0 0 0 0 0,0 0 0 0 0,0 0 0 0 0,0 0-1 0 0,0 0 1 0 0,0 0 0 0 0,0 0 0 0 0,0 1 0 0 0,0-1 0 0 0,0 0-1 0 0,0 0 1 0 0,0 0 0 0 0,0 0 0 0 0,0 0 0 0 0,0 0 0 0 0,1 0-1 0 0,-1 0 1 0 0,0 0 0 0 0,0 0 0 0 0,-1 1 0 0 0,1-1-1 0 0,0 0 1 0 0,0 0 0 0 0,0 0 0 0 0,0 0 0 0 0,0 0 0 0 0,0 0-1 0 0,0 0 1 0 0,0 0 0 0 0,0 0 0 0 0,0 0 0 0 0,0 0 0 0 0,0 0-1 0 0,0 1 1 0 0,0-1 0 0 0,0 0 0 0 0,0 0 0 0 0,0 0-1 0 0,0 0 1 0 0,0 0 0 0 0,-8 6-602 0 0,-10 4 1402 0 0,5-6 890 0 0,0 1 1 0 0,1 1-1 0 0,-1 0 0 0 0,-19 14 1 0 0,24-14-1142 0 0,1 0 0 0 0,0 0 1 0 0,1 0-1 0 0,-11 15 0 0 0,16-21-494 0 0,1 0-1 0 0,0 1 1 0 0,0-1 0 0 0,-1 0-1 0 0,1 1 1 0 0,0-1 0 0 0,0 0-1 0 0,0 1 1 0 0,-1-1 0 0 0,1 1-1 0 0,0-1 1 0 0,0 0 0 0 0,0 1-1 0 0,0-1 1 0 0,0 1 0 0 0,0-1-1 0 0,0 0 1 0 0,0 1 0 0 0,0-1-1 0 0,0 1 1 0 0,0-1 0 0 0,0 0-1 0 0,0 1 1 0 0,0-1 0 0 0,0 1-1 0 0,0-1 1 0 0,1 1 0 0 0,-1-1-1 0 0,0 0 1 0 0,0 1 0 0 0,0-1-1 0 0,1 0 1 0 0,-1 1 0 0 0,0-1-1 0 0,0 0 1 0 0,1 1 0 0 0,-1-1-1 0 0,21 9 34 0 0,23-4-124 0 0,-12-5-409 0 0,47-5 0 0 0,-33-2-7578 0 0,-39 5 3308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7:48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15875 0 0,'19'6'9979'0'0,"0"1"-6686"0"0,-16-7-3327 0 0,-1 1 1 0 0,0 0-1 0 0,0 0 0 0 0,-1 0 0 0 0,1 0 0 0 0,0 0 0 0 0,0 0 0 0 0,0 1 0 0 0,-1-1 0 0 0,1 0 1 0 0,0 1-1 0 0,-1-1 0 0 0,0 1 0 0 0,1 0 0 0 0,-1 0 0 0 0,0-1 0 0 0,0 1 0 0 0,2 4 0 0 0,2 0-3276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45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61 3529 0 0,'-27'-26'8236'0'0,"26"25"-7885"0"0,0-1 0 0 0,0 1 0 0 0,0-1 0 0 0,0 1 0 0 0,0-1 0 0 0,1 1 0 0 0,-1-1 0 0 0,0 1 0 0 0,1-1 0 0 0,-1 0 0 0 0,1 1 0 0 0,0-1 0 0 0,0 0 0 0 0,-1 0 0 0 0,1 1 0 0 0,0-1 0 0 0,0 0 0 0 0,1 1 0 0 0,-1-3 0 0 0,1 4-261 0 0,1 0 0 0 0,-1-1-1 0 0,1 1 1 0 0,-1 0-1 0 0,0 0 1 0 0,1 0-1 0 0,-1 1 1 0 0,1-1 0 0 0,-1 0-1 0 0,0 0 1 0 0,1 1-1 0 0,-1-1 1 0 0,0 1-1 0 0,1-1 1 0 0,-1 1 0 0 0,0 0-1 0 0,2 1 1 0 0,-1-1 27 0 0,35 14-37 0 0,63 17-1 0 0,-87-29-41 0 0,0 0-1 0 0,1-1 1 0 0,-1 0-1 0 0,1-1 1 0 0,0 0 0 0 0,-1-2-1 0 0,1 1 1 0 0,21-5-1 0 0,-34 5-64 0 0,0 0 0 0 0,0 0-1 0 0,0 0 1 0 0,0-1-1 0 0,-1 1 1 0 0,1 0 0 0 0,0-1-1 0 0,0 1 1 0 0,0 0 0 0 0,0-1-1 0 0,0 1 1 0 0,-1-1-1 0 0,1 1 1 0 0,0-1 0 0 0,0 0-1 0 0,-1 1 1 0 0,1-1-1 0 0,0 0 1 0 0,-1 0 0 0 0,2-1-1 0 0,-2 2-22 0 0,0-1 0 0 0,0 1 0 0 0,0-1 1 0 0,0 0-1 0 0,0 1 0 0 0,0-1 0 0 0,-1 0 0 0 0,1 1 0 0 0,0-1 0 0 0,0 0 0 0 0,0 1 0 0 0,-1-1 0 0 0,1 1 0 0 0,0-1 1 0 0,0 1-1 0 0,-1-1 0 0 0,1 0 0 0 0,0 1 0 0 0,-1-1 0 0 0,1 1 0 0 0,-1 0 0 0 0,0-1 0 0 0,-2-2-47 0 0,1 1-1 0 0,-1 0 1 0 0,0 0-1 0 0,0 0 0 0 0,0 0 1 0 0,0 0-1 0 0,0 1 0 0 0,-1 0 1 0 0,-5-2-1 0 0,-7 0 83 0 0,0 1-1 0 0,0 1 0 0 0,0 1 1 0 0,-20 1-1 0 0,27 0 121 0 0,0 0 0 0 0,0 0 0 0 0,0 1 0 0 0,0 0 0 0 0,0 1 0 0 0,1 0 0 0 0,-1 0 0 0 0,-15 9 0 0 0,20-8 9 0 0,0 0 0 0 0,0 0 0 0 0,1 0 0 0 0,0 0 0 0 0,0 1 0 0 0,0-1 0 0 0,0 1 0 0 0,1 0 0 0 0,0 0 0 0 0,0 0 0 0 0,0 0 0 0 0,0 0 0 0 0,1 0 0 0 0,0 0 0 0 0,0 1 0 0 0,0 6 0 0 0,1-7-213 0 0,-1-1-1 0 0,1 0 1 0 0,1 1 0 0 0,-1-1-1 0 0,1 0 1 0 0,-1 1-1 0 0,1-1 1 0 0,1 0 0 0 0,1 6-1 0 0,-2-8-183 0 0,0 0 0 0 0,0 0 0 0 0,0 0 0 0 0,1 0 0 0 0,-1 0 0 0 0,1 0 0 0 0,-1-1 0 0 0,1 1 0 0 0,-1-1 0 0 0,1 1-1 0 0,0-1 1 0 0,-1 1 0 0 0,1-1 0 0 0,0 0 0 0 0,0 0 0 0 0,0 0 0 0 0,0 0 0 0 0,4 1 0 0 0,-4-2 14 0 0,0 1-1 0 0,0-1 1 0 0,0 0 0 0 0,0 1 0 0 0,0-1 0 0 0,0 0 0 0 0,0 0-1 0 0,0 0 1 0 0,0-1 0 0 0,-1 1 0 0 0,1 0 0 0 0,0-1-1 0 0,0 1 1 0 0,0-1 0 0 0,0 0 0 0 0,0 1 0 0 0,-1-1-1 0 0,1 0 1 0 0,0 0 0 0 0,-1 0 0 0 0,1-1 0 0 0,-1 1-1 0 0,1 0 1 0 0,-1 0 0 0 0,0-1 0 0 0,1 1 0 0 0,-1-1 0 0 0,0 1-1 0 0,2-4 1 0 0,2-4 386 0 0,-1 0-1 0 0,0 0 0 0 0,-1-1 1 0 0,5-16-1 0 0,0-2 1064 0 0,-7 27-960 0 0,-1 1 0 0 0,0-1 0 0 0,0 0-1 0 0,1 1 1 0 0,-1-1 0 0 0,0 0-1 0 0,1 0 1 0 0,-1 1 0 0 0,0-1 0 0 0,1 1-1 0 0,-1-1 1 0 0,1 0 0 0 0,-1 1-1 0 0,1-1 1 0 0,-1 1 0 0 0,1-1 0 0 0,0 1-1 0 0,-1 0 1 0 0,1-1 0 0 0,-1 1 0 0 0,1-1-1 0 0,0 1 1 0 0,0 0 0 0 0,-1 0-1 0 0,1-1 1 0 0,0 1 0 0 0,-1 0 0 0 0,1 0-1 0 0,0 0 1 0 0,1 0 0 0 0,-1 0-21 0 0,1 1 0 0 0,-1-1 0 0 0,1 1 0 0 0,-1 0 0 0 0,0 0 0 0 0,1-1 1 0 0,-1 1-1 0 0,0 0 0 0 0,1 0 0 0 0,-1 0 0 0 0,0 0 0 0 0,0 1 0 0 0,1 1 1 0 0,3 2 7 0 0,-1 1 0 0 0,1 1 0 0 0,-2-1 0 0 0,1 0 1 0 0,3 10-1 0 0,-6-12-161 0 0,0 1 0 0 0,0-1 1 0 0,0 1-1 0 0,-1 0 0 0 0,1-1 1 0 0,-1 1-1 0 0,0-1 0 0 0,-1 1 0 0 0,1 0 1 0 0,-1-1-1 0 0,0 1 0 0 0,0-1 1 0 0,-3 7-1 0 0,4-9-91 0 0,-1 0 0 0 0,0 0 0 0 0,0 0 1 0 0,0-1-1 0 0,0 1 0 0 0,0 0 0 0 0,0-1 0 0 0,-1 1 1 0 0,1 0-1 0 0,-1-1 0 0 0,1 0 0 0 0,-1 1 0 0 0,1-1 1 0 0,-1 0-1 0 0,0 0 0 0 0,1 0 0 0 0,-1 0 0 0 0,0 0 1 0 0,0 0-1 0 0,0 0 0 0 0,0 0 0 0 0,0-1 0 0 0,0 1 1 0 0,0-1-1 0 0,0 0 0 0 0,0 0 0 0 0,0 1 0 0 0,0-1 1 0 0,0 0-1 0 0,0-1 0 0 0,-4 0 0 0 0,-29-8-640 0 0,27 6 836 0 0,0 1-1 0 0,1 0 1 0 0,-1 0 0 0 0,0 1-1 0 0,0 0 1 0 0,-13 0 0 0 0,21 3 1006 0 0,9 2-737 0 0,12 1-164 0 0,-3-3-159 0 0,1-1 0 0 0,27-3 0 0 0,-34 1-417 0 0,0 0 0 0 0,0 1-1 0 0,-1 0 1 0 0,1 1 0 0 0,0 0-1 0 0,0 1 1 0 0,-1 0 0 0 0,1 1-1 0 0,11 4 1 0 0,-9 4-2660 0 0,-13-11 2764 0 0,-1 0-1 0 0,1 0 1 0 0,-1 1-1 0 0,0-1 1 0 0,1 0 0 0 0,-1 0-1 0 0,1 1 1 0 0,-1-1-1 0 0,0 0 1 0 0,1 1 0 0 0,-1-1-1 0 0,0 1 1 0 0,0-1-1 0 0,1 0 1 0 0,-1 1 0 0 0,0-1-1 0 0,0 1 1 0 0,1-1-1 0 0,-1 0 1 0 0,0 1 0 0 0,0-1-1 0 0,0 1 1 0 0,0-1-1 0 0,0 1 1 0 0,0-1 0 0 0,0 1-1 0 0,0-1 1 0 0,0 1-1 0 0,-6 0-3007 0 0,4 6-452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45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27 7538 0 0,'-1'1'384'0'0,"0"-1"1"0"0,0 0-1 0 0,0 1 1 0 0,0-1-1 0 0,0 1 0 0 0,1-1 1 0 0,-1 1-1 0 0,0-1 1 0 0,0 1-1 0 0,1 0 1 0 0,-1-1-1 0 0,1 1 1 0 0,-1 0-1 0 0,0 0 1 0 0,1-1-1 0 0,-1 1 1 0 0,1 0-1 0 0,0 0 1 0 0,-1 0-1 0 0,1 0 1 0 0,0 0-1 0 0,-1 1 1 0 0,2-2-162 0 0,-1 1 0 0 0,1-1 0 0 0,-1 1 0 0 0,1-1 0 0 0,-1 1 0 0 0,1-1 0 0 0,0 0 0 0 0,-1 1 0 0 0,1-1 0 0 0,0 0 0 0 0,-1 1 1 0 0,1-1-1 0 0,0 0 0 0 0,-1 0 0 0 0,1 0 0 0 0,0 0 0 0 0,0 0 0 0 0,-1 1 0 0 0,1-1 0 0 0,1-1 0 0 0,46-2 1831 0 0,-47 3-2059 0 0,24-1 198 0 0,37 1 0 0 0,-36 1-1033 0 0,38-4 0 0 0,-21-6-3374 0 0,-4-10-3638 0 0,-20 5 1755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46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23 8986 0 0,'-10'-11'6613'0'0,"11"4"-2557"0"0,1 6-3828 0 0,0 1 1 0 0,0-1-1 0 0,0 0 0 0 0,-1 1 0 0 0,1 0 0 0 0,0-1 0 0 0,0 1 0 0 0,0 0 1 0 0,0 0-1 0 0,0 0 0 0 0,3 0 0 0 0,58 8-168 0 0,-58-6-12 0 0,-1-1 0 0 0,1 0 0 0 0,0 1 0 0 0,-1 0 0 0 0,1 0 0 0 0,-1 0 0 0 0,0 1 0 0 0,1 0 0 0 0,-1-1 0 0 0,-1 1 0 0 0,1 1 0 0 0,5 4 0 0 0,-8-6-57 0 0,1 0 0 0 0,-1 1 0 0 0,0-1 0 0 0,0 0 1 0 0,0 0-1 0 0,0 1 0 0 0,0-1 0 0 0,0 1 0 0 0,-1-1 1 0 0,1 1-1 0 0,-1-1 0 0 0,1 1 0 0 0,-1-1 0 0 0,0 1 0 0 0,0-1 1 0 0,-1 1-1 0 0,1 0 0 0 0,0-1 0 0 0,-1 1 0 0 0,1-1 1 0 0,-1 0-1 0 0,0 1 0 0 0,0-1 0 0 0,0 1 0 0 0,-2 3 1 0 0,-1 0-243 0 0,0 0 1 0 0,-1 0 0 0 0,1 0 0 0 0,-1-1 0 0 0,0 1 0 0 0,0-1 0 0 0,-7 5 0 0 0,6-6 75 0 0,0 1 0 0 0,1 1 1 0 0,0-1-1 0 0,0 1 0 0 0,0-1 1 0 0,-4 9-1 0 0,9-13 171 0 0,-1 0 0 0 0,1-1 0 0 0,0 1 0 0 0,0 0-1 0 0,0 0 1 0 0,-1 0 0 0 0,1 0 0 0 0,0 0 0 0 0,0-1 0 0 0,0 1-1 0 0,0 0 1 0 0,0 0 0 0 0,1 0 0 0 0,-1 0 0 0 0,0 0 0 0 0,0 0-1 0 0,0-1 1 0 0,1 1 0 0 0,-1 0 0 0 0,1 0 0 0 0,-1 0 0 0 0,0-1-1 0 0,1 1 1 0 0,-1 0 0 0 0,1-1 0 0 0,0 1 0 0 0,-1 0 0 0 0,1-1-1 0 0,-1 1 1 0 0,1-1 0 0 0,0 1 0 0 0,0-1 0 0 0,-1 1 0 0 0,1-1-1 0 0,0 1 1 0 0,0-1 0 0 0,-1 0 0 0 0,1 1 0 0 0,0-1 0 0 0,0 0-1 0 0,0 0 1 0 0,1 1 0 0 0,46 9 90 0 0,-40-9-134 0 0,8 2-25 0 0,-9-3-35 0 0,0 1-1 0 0,-1 0 1 0 0,1 0 0 0 0,0 1-1 0 0,-1 0 1 0 0,0 0 0 0 0,1 0-1 0 0,-1 1 1 0 0,12 7 0 0 0,-18-10 103 0 0,0 1 0 0 0,1-1 1 0 0,-1 1-1 0 0,1-1 0 0 0,-1 1 0 0 0,0-1 1 0 0,1 1-1 0 0,-1-1 0 0 0,0 1 1 0 0,0-1-1 0 0,1 1 0 0 0,-1-1 1 0 0,0 1-1 0 0,0 0 0 0 0,0-1 1 0 0,0 1-1 0 0,0-1 0 0 0,0 1 1 0 0,0 0-1 0 0,0-1 0 0 0,0 1 1 0 0,0-1-1 0 0,0 1 0 0 0,0 0 0 0 0,0-1 1 0 0,0 1-1 0 0,-1-1 0 0 0,1 1 1 0 0,0 0-1 0 0,0-1 0 0 0,-1 1 1 0 0,1-1-1 0 0,0 1 0 0 0,-1-1 1 0 0,1 1-1 0 0,0-1 0 0 0,-1 1 1 0 0,1-1-1 0 0,-1 0 0 0 0,1 1 0 0 0,-1-1 1 0 0,1 0-1 0 0,-1 1 0 0 0,1-1 1 0 0,-1 0-1 0 0,1 1 0 0 0,-1-1 1 0 0,0 0-1 0 0,0 0 0 0 0,-32 15 699 0 0,31-15-685 0 0,-35 10 488 0 0,24-6 29 0 0,-1 0 0 0 0,-21 8-1 0 0,32-10-397 0 0,-1 0 0 0 0,1 0 0 0 0,0 0 0 0 0,0 0 0 0 0,0 0 0 0 0,0 0 0 0 0,0 1 0 0 0,0 0 0 0 0,1-1 0 0 0,-1 1 0 0 0,1 0 0 0 0,0 0 0 0 0,0 0 0 0 0,-3 6 0 0 0,5-8-122 0 0,0-1-1 0 0,0 1 1 0 0,0 0 0 0 0,0-1 0 0 0,0 1 0 0 0,0 0-1 0 0,1-1 1 0 0,-1 1 0 0 0,0-1 0 0 0,0 1 0 0 0,1 0-1 0 0,-1-1 1 0 0,1 1 0 0 0,-1-1 0 0 0,0 1 0 0 0,1-1-1 0 0,-1 1 1 0 0,1-1 0 0 0,-1 1 0 0 0,1-1 0 0 0,-1 1-1 0 0,1-1 1 0 0,-1 0 0 0 0,1 1 0 0 0,0-1 0 0 0,-1 0-1 0 0,1 1 1 0 0,-1-1 0 0 0,1 0 0 0 0,0 0 0 0 0,-1 0-1 0 0,1 0 1 0 0,1 1 0 0 0,31 8 5 0 0,-24-7-12 0 0,-9-2-8 0 0,27 7-848 0 0,43 7 0 0 0,-37-13-3312 0 0,0-4-3928 0 0,-15 2 2483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46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22 10818 0 0,'0'0'223'0'0,"-1"0"0"0"0,1-1 0 0 0,-1 1-1 0 0,1 0 1 0 0,0-1 0 0 0,-1 1 0 0 0,1 0 0 0 0,0-1-1 0 0,0 1 1 0 0,-1 0 0 0 0,1-1 0 0 0,0 1 0 0 0,0-1-1 0 0,0 1 1 0 0,-1 0 0 0 0,1-1 0 0 0,0 1-1 0 0,0-1 1 0 0,0 1 0 0 0,0-1 0 0 0,0 1 0 0 0,0 0-1 0 0,0-1 1 0 0,0 1 0 0 0,0-1 0 0 0,0 1 0 0 0,0-1-1 0 0,0 1 1 0 0,0-1 0 0 0,0 1 0 0 0,0-1-1 0 0,1 1 1 0 0,-1 0 0 0 0,0-1 0 0 0,0 1 0 0 0,0-1-1 0 0,1 1 1 0 0,-1 0 0 0 0,0-1 0 0 0,1 1 0 0 0,-1 0-1 0 0,1-1 1 0 0,24-3 2856 0 0,32 10-2359 0 0,-57-6-702 0 0,7 1 32 0 0,0 1 1 0 0,0 0 0 0 0,0 0 0 0 0,0 0-1 0 0,0 1 1 0 0,0 0 0 0 0,-1 1 0 0 0,1 0-1 0 0,-1-1 1 0 0,0 2 0 0 0,9 7 0 0 0,-12-9-65 0 0,-1 0-1 0 0,1 0 1 0 0,0 0 0 0 0,-1 1 0 0 0,0-1 0 0 0,0 1 0 0 0,0 0 0 0 0,0-1 0 0 0,-1 1 0 0 0,1 0 0 0 0,-1 0 0 0 0,0 0 0 0 0,0 0 0 0 0,0 0-1 0 0,-1 0 1 0 0,1 0 0 0 0,-1 0 0 0 0,0 0 0 0 0,0 0 0 0 0,-1 0 0 0 0,1 1 0 0 0,-2 3 0 0 0,1-2-513 0 0,-1 1 0 0 0,0 0 1 0 0,-1-1-1 0 0,1 1 0 0 0,-1-1 0 0 0,0 0 1 0 0,-1 0-1 0 0,1 0 0 0 0,-1 0 0 0 0,-1-1 1 0 0,1 1-1 0 0,-1-1 0 0 0,0 0 1 0 0,0-1-1 0 0,0 1 0 0 0,-1-1 0 0 0,1 0 1 0 0,-1 0-1 0 0,0-1 0 0 0,0 0 0 0 0,-10 4 1 0 0,-25 3-317 0 0,28-5 4089 0 0,21 0 163 0 0,21 0-586 0 0,50-17-1878 0 0,-39-1-3089 0 0,-9-7-4906 0 0,-20 0 184 0 0,-6 12 2530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48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7754 0 0,'0'-1'273'0'0,"1"1"0"0"0,-1-1 0 0 0,0 1 0 0 0,0 0 0 0 0,0-1 0 0 0,1 1 0 0 0,-1-1 0 0 0,0 1 0 0 0,0 0 0 0 0,1-1 0 0 0,-1 1 0 0 0,0 0 0 0 0,1-1 0 0 0,-1 1 0 0 0,0 0 0 0 0,1 0 1 0 0,-1-1-1 0 0,1 1 0 0 0,-1 0 0 0 0,0 0 0 0 0,1 0 0 0 0,-1 0 0 0 0,1-1 0 0 0,-1 1 0 0 0,1 0 0 0 0,17 1 3215 0 0,17 10-1723 0 0,-30-9-1420 0 0,7 2-177 0 0,-6-3-10 0 0,0 1-1 0 0,-1 0 1 0 0,1 0-1 0 0,-1 1 1 0 0,10 5-1 0 0,-14-7-137 0 0,0 0 1 0 0,0-1-1 0 0,-1 1 0 0 0,1 0 0 0 0,0 0 0 0 0,-1-1 1 0 0,1 1-1 0 0,0 0 0 0 0,-1 0 0 0 0,1 0 0 0 0,-1 0 0 0 0,0 0 1 0 0,1 0-1 0 0,-1 0 0 0 0,0 0 0 0 0,1 0 0 0 0,-1 0 0 0 0,0 0 1 0 0,0 0-1 0 0,0 0 0 0 0,0 0 0 0 0,0 0 0 0 0,0 0 1 0 0,0 0-1 0 0,0 0 0 0 0,-1 0 0 0 0,1 0 0 0 0,0 0 0 0 0,-1 0 1 0 0,1 0-1 0 0,-1 0 0 0 0,1 0 0 0 0,-1 0 0 0 0,1 0 1 0 0,-1 0-1 0 0,1 0 0 0 0,-1-1 0 0 0,0 1 0 0 0,0 1 0 0 0,-23 25-325 0 0,13-14 178 0 0,0 0-1 0 0,-12 18 0 0 0,21-29 114 0 0,1 1 0 0 0,-1 0 0 0 0,1 0-1 0 0,-1 0 1 0 0,1 0 0 0 0,0 0-1 0 0,0 0 1 0 0,0 1 0 0 0,0-1-1 0 0,1 0 1 0 0,-1 0 0 0 0,1 1-1 0 0,0-1 1 0 0,0 0 0 0 0,0 1 0 0 0,0-1-1 0 0,2 5 1 0 0,-1-7 17 0 0,-1 1-1 0 0,1-1 1 0 0,0 0 0 0 0,0 1-1 0 0,0-1 1 0 0,0 0 0 0 0,0 0-1 0 0,0 0 1 0 0,1 0 0 0 0,-1 0-1 0 0,0 0 1 0 0,1 0 0 0 0,-1 0-1 0 0,0 0 1 0 0,1-1 0 0 0,-1 1-1 0 0,1 0 1 0 0,-1-1 0 0 0,1 1-1 0 0,-1-1 1 0 0,1 0 0 0 0,0 1-1 0 0,-1-1 1 0 0,3 0 0 0 0,48 0-22 0 0,-34-1 22 0 0,-14 1-205 0 0,1 0 1 0 0,-1 0 0 0 0,0 0 0 0 0,1-1 0 0 0,-1 1 0 0 0,0-1-1 0 0,1 0 1 0 0,-1 0 0 0 0,0 0 0 0 0,0-1 0 0 0,0 1 0 0 0,0-1 0 0 0,0 0-1 0 0,0-1 1 0 0,-1 1 0 0 0,1 0 0 0 0,-1-1 0 0 0,1 0 0 0 0,-1 0-1 0 0,0 0 1 0 0,0 0 0 0 0,0 0 0 0 0,-1-1 0 0 0,1 0 0 0 0,-1 1-1 0 0,0-1 1 0 0,0 0 0 0 0,0 0 0 0 0,0 0 0 0 0,-1 0 0 0 0,0 0-1 0 0,1 0 1 0 0,-1-1 0 0 0,-1 1 0 0 0,1 0 0 0 0,-1-8 0 0 0,1 1-607 0 0,-5-3 8221 0 0,0 25-5561 0 0,-2 11-1352 0 0,4-16-488 0 0,0-1 0 0 0,0 0 0 0 0,1 1-1 0 0,0 0 1 0 0,0-1 0 0 0,0 1 0 0 0,0-1 0 0 0,1 1-1 0 0,0 0 1 0 0,1 8 0 0 0,0-13-17 0 0,-1 0-1 0 0,1-1 1 0 0,0 1 0 0 0,-1 0-1 0 0,1-1 1 0 0,-1 1-1 0 0,1 0 1 0 0,0-1 0 0 0,0 1-1 0 0,-1-1 1 0 0,1 1 0 0 0,0-1-1 0 0,0 0 1 0 0,0 1 0 0 0,-1-1-1 0 0,1 0 1 0 0,0 1 0 0 0,0-1-1 0 0,0 0 1 0 0,0 0 0 0 0,0 0-1 0 0,0 0 1 0 0,-1 0 0 0 0,1 0-1 0 0,0 0 1 0 0,0 0 0 0 0,0 0-1 0 0,0 0 1 0 0,0-1-1 0 0,0 1 1 0 0,-1 0 0 0 0,1 0-1 0 0,0-1 1 0 0,0 1 0 0 0,0-1-1 0 0,-1 1 1 0 0,1-1 0 0 0,1 0-1 0 0,31-20-1164 0 0,-27 15 524 0 0,0-1 0 0 0,-1 1 1 0 0,0-1-1 0 0,0 0 0 0 0,0 0 0 0 0,-1-1 0 0 0,0 1 0 0 0,-1-1 1 0 0,1 0-1 0 0,3-15 0 0 0,3-30-491 0 0,-4-2 3665 0 0,-12 94 4731 0 0,-3 10-5733 0 0,-10 70-4985 0 0,13-79 1013 0 0,5-32 401 0 0,-1 0 0 0 0,0 0-1 0 0,-1 0 1 0 0,-6 13 0 0 0,-6 1-1200 0 0,-6-4 4212 0 0,3-10 3115 0 0,-3-3 3520 0 0,-2 1-2840 0 0,20-5-4661 0 0,0 1 0 0 0,-1-1 0 0 0,1 0 0 0 0,-1 0-1 0 0,1-1 1 0 0,-1 1 0 0 0,1-1 0 0 0,-1 1 0 0 0,1-1 0 0 0,-1 0-1 0 0,1-1 1 0 0,-1 1 0 0 0,0-1 0 0 0,-5-1 0 0 0,9 2-125 0 0,0-1-1 0 0,0 0 1 0 0,-1 0 0 0 0,1 1 0 0 0,0-1-1 0 0,0 0 1 0 0,0 0 0 0 0,0 0-1 0 0,0 1 1 0 0,0-1 0 0 0,0 0 0 0 0,0 0-1 0 0,0 1 1 0 0,0-1 0 0 0,0 0 0 0 0,1 0-1 0 0,-1 1 1 0 0,0-1 0 0 0,0 0 0 0 0,1 0-1 0 0,-1 1 1 0 0,1-1 0 0 0,-1 0-1 0 0,0 1 1 0 0,1-1 0 0 0,-1 1 0 0 0,1-1-1 0 0,0 0 1 0 0,0 0 0 0 0,16-19-286 0 0,-16 19 292 0 0,0-1-1 0 0,1 1 0 0 0,-1 0 1 0 0,1 0-1 0 0,-1 0 0 0 0,1 0 1 0 0,0 0-1 0 0,-1 0 0 0 0,1 0 1 0 0,0 1-1 0 0,0-1 0 0 0,-1 1 1 0 0,1-1-1 0 0,0 1 0 0 0,0-1 1 0 0,0 1-1 0 0,0 0 0 0 0,0 0 1 0 0,0 0-1 0 0,-1 0 0 0 0,3 1 1 0 0,1 0 3 0 0,-1 0-1 0 0,0 1 1 0 0,0-1 0 0 0,0 1 0 0 0,0 0-1 0 0,-1 0 1 0 0,1 0 0 0 0,0 1 0 0 0,3 2-1 0 0,2 3 29 0 0,1 1-1 0 0,-2 0 0 0 0,1 1 0 0 0,-1-1 1 0 0,11 19-1 0 0,-18-27-5 0 0,0 0 1 0 0,-1 0-1 0 0,1 0 0 0 0,0 1 1 0 0,-1-1-1 0 0,1 0 1 0 0,-1 0-1 0 0,0 0 0 0 0,1 0 1 0 0,-1 0-1 0 0,0 1 1 0 0,1-1-1 0 0,-1 0 0 0 0,0 0 1 0 0,0 0-1 0 0,0 1 1 0 0,0-1-1 0 0,0 0 0 0 0,-1 0 1 0 0,1 1-1 0 0,0-1 1 0 0,0 0-1 0 0,-1 0 0 0 0,0 2 1 0 0,0-2-35 0 0,0 1 0 0 0,-1-1 0 0 0,1 0 0 0 0,0 0 0 0 0,-1 0 1 0 0,1 0-1 0 0,-1-1 0 0 0,1 1 0 0 0,0 0 0 0 0,-1 0 0 0 0,0-1 0 0 0,1 1 0 0 0,-1-1 1 0 0,1 0-1 0 0,-4 1 0 0 0,-4 0-114 0 0,-1-1 0 0 0,0 1 0 0 0,1-2 0 0 0,-18-2 0 0 0,2 2-116 0 0,37 1-1646 0 0,-2-2 176 0 0,0 0 1 0 0,-1-1-1 0 0,0 0 1 0 0,1 0-1 0 0,-1-1 1 0 0,12-8-1 0 0,-9 7 505 0 0,15-8-2861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48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131 139 7714 0 0,'-3'-1'886'0'0,"-1"0"-1"0"0,1 0 1 0 0,-1 0 0 0 0,1 0 0 0 0,-1 1 0 0 0,0-1 0 0 0,1 1 0 0 0,-1 0 0 0 0,1 0 0 0 0,-1 1-1 0 0,0-1 1 0 0,1 1 0 0 0,-6 1 0 0 0,4 0-448 0 0,1-1 1 0 0,0 1-1 0 0,-1 0 0 0 0,1 1 1 0 0,0-1-1 0 0,0 1 0 0 0,0 0 1 0 0,0 0-1 0 0,-5 6 0 0 0,6-6-423 0 0,0-1 0 0 0,1 1 0 0 0,-1 0-1 0 0,1 0 1 0 0,0 1 0 0 0,0-1 0 0 0,0 0-1 0 0,1 1 1 0 0,-1-1 0 0 0,1 1 0 0 0,0-1 0 0 0,0 1-1 0 0,0 0 1 0 0,0-1 0 0 0,1 1 0 0 0,-1 0 0 0 0,1 0-1 0 0,0 0 1 0 0,0-1 0 0 0,0 1 0 0 0,1 0 0 0 0,-1 0-1 0 0,1 0 1 0 0,0-1 0 0 0,0 1 0 0 0,0-1 0 0 0,3 6-1 0 0,-3-7-19 0 0,0 0 1 0 0,0-1-1 0 0,0 1 0 0 0,0-1 0 0 0,0 1 0 0 0,0-1 0 0 0,0 0 0 0 0,1 1 0 0 0,-1-1 0 0 0,0 0 0 0 0,1 0 0 0 0,-1 0 1 0 0,1 0-1 0 0,-1 0 0 0 0,1 0 0 0 0,0 0 0 0 0,-1 0 0 0 0,1-1 0 0 0,0 1 0 0 0,-1-1 0 0 0,1 1 0 0 0,0-1 1 0 0,0 0-1 0 0,0 0 0 0 0,-1 1 0 0 0,1-1 0 0 0,0 0 0 0 0,0-1 0 0 0,0 1 0 0 0,-1 0 0 0 0,1-1 0 0 0,0 1 1 0 0,0 0-1 0 0,-1-1 0 0 0,1 0 0 0 0,0 0 0 0 0,-1 1 0 0 0,1-1 0 0 0,2-2 0 0 0,0 0-62 0 0,0 1 1 0 0,-1-1-1 0 0,1 0 0 0 0,-1 0 0 0 0,0 0 0 0 0,0 0 0 0 0,0-1 0 0 0,0 1 1 0 0,-1-1-1 0 0,1 0 0 0 0,-1 0 0 0 0,0 0 0 0 0,0 0 0 0 0,-1 0 1 0 0,3-6-1 0 0,-3-3-1246 0 0,0 0 0 0 0,-1 0 0 0 0,0 0 1 0 0,-4-20-1 0 0,2 16-1394 0 0,1-1 0 0 0,0-18 0 0 0,2 31 2305 0 0,-1 1-1 0 0,1-1 1 0 0,0 1 0 0 0,-1 0 0 0 0,2-1 0 0 0,-1 1 0 0 0,1 0 0 0 0,-1 0 0 0 0,1 0 0 0 0,0 0 0 0 0,1 0 0 0 0,4-6-1 0 0,5 1-1159 0 0,0 10 3733 0 0,-10 1-1218 0 0,0-1 0 0 0,0 1 0 0 0,0-1 0 0 0,0 1 0 0 0,0 0 0 0 0,0-1 0 0 0,-1 1 0 0 0,1 0 0 0 0,0 0-1 0 0,1 4 1 0 0,16 33 10397 0 0,-12-20-12630 0 0,-2 3 1577 0 0,0 1 0 0 0,-2-1 1 0 0,0 1-1 0 0,-1 39 0 0 0,-9 39-4949 0 0,7-99 4140 0 0,0-1 0 0 0,-1 1 0 0 0,1 0 0 0 0,-1 0 0 0 0,1-1-1 0 0,-1 1 1 0 0,1-1 0 0 0,-1 1 0 0 0,0-1 0 0 0,0 1 0 0 0,1-1 0 0 0,-1 1 0 0 0,0-1 0 0 0,-1 1 0 0 0,1-1 0 0 0,-1 1 0 0 0,-2 2-1536 0 0,-3 11-5304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49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6137 0 0,'-2'0'695'0'0,"0"1"0"0"0,1 0-1 0 0,-1 0 1 0 0,0-1-1 0 0,1 1 1 0 0,-1 0 0 0 0,0 0-1 0 0,1 1 1 0 0,-1-1 0 0 0,-2 3-1 0 0,6 1 3728 0 0,10-1-2523 0 0,4-1-1818 0 0,-1 0 0 0 0,1 0 0 0 0,-1 2-1 0 0,0 0 1 0 0,-1 1 0 0 0,1 0 0 0 0,-1 1 0 0 0,0 0 0 0 0,-1 2 0 0 0,21 14-1 0 0,-32-20-134 0 0,0-1-1 0 0,0 1 0 0 0,0-1 0 0 0,0 1 0 0 0,-1 0 0 0 0,1 0 0 0 0,-1 0 0 0 0,1 0 0 0 0,-1 0 0 0 0,0 0 0 0 0,0 0 0 0 0,-1 1 0 0 0,1-1 0 0 0,-1 0 0 0 0,1 4 0 0 0,-1 0-56 0 0,0 0-1 0 0,-1 0 1 0 0,0-1-1 0 0,0 1 0 0 0,0-1 1 0 0,-1 1-1 0 0,-3 7 0 0 0,1-3-29 0 0,-1-1 0 0 0,0 0-1 0 0,-1 0 1 0 0,0-1-1 0 0,0 1 1 0 0,-1-1 0 0 0,0-1-1 0 0,-15 15 1 0 0,19-21 89 0 0,0 1-1 0 0,-1 0 1 0 0,0-1 0 0 0,1 1 0 0 0,-1-1 0 0 0,0 0-1 0 0,0 0 1 0 0,0-1 0 0 0,0 1 0 0 0,-1-1 0 0 0,1 0-1 0 0,0 0 1 0 0,-8 1 0 0 0,9-4 199 0 0,9-2 90 0 0,12-3 258 0 0,0 7-307 0 0,0 1 0 0 0,0 1 0 0 0,0 0 0 0 0,-1 1 1 0 0,33 10-1 0 0,36 6-2603 0 0,-74-21-4026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49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11522 0 0,'8'0'933'0'0,"0"0"0"0"0,0 0 0 0 0,-1 0 0 0 0,1 1 1 0 0,9 2-1 0 0,-9-1-872 0 0,0-1 1 0 0,-1 0-1 0 0,1-1 1 0 0,0 1 0 0 0,15-3-1 0 0,-16 1-391 0 0,0 0 0 0 0,-1-1 0 0 0,1 0 0 0 0,0-1 0 0 0,6-3 0 0 0,-9 4-499 0 0,1 0 0 0 0,-2-1 1 0 0,1 0-1 0 0,0 0 0 0 0,-1 0 1 0 0,1 0-1 0 0,-1-1 0 0 0,0 1 1 0 0,0-1-1 0 0,0 0 0 0 0,0 0 1 0 0,3-8-1 0 0,7-21-1402 0 0,-11 28 1965 0 0,4-16-555 0 0,-6 21 904 0 0,0-1-1 0 0,0 1 0 0 0,0-1 1 0 0,0 1-1 0 0,1-1 1 0 0,-1 1-1 0 0,0-1 0 0 0,0 1 1 0 0,0-1-1 0 0,0 1 0 0 0,0-1 1 0 0,0 1-1 0 0,0-1 1 0 0,-1 1-1 0 0,1 0 0 0 0,0-1 1 0 0,0 1-1 0 0,0-1 0 0 0,0 1 1 0 0,-1-1-1 0 0,1 1 0 0 0,0-1 1 0 0,0 1-1 0 0,-1 0 1 0 0,1-1-1 0 0,0 1 0 0 0,-1 0 1 0 0,1-1-1 0 0,0 1 0 0 0,-1 0 1 0 0,1-1-1 0 0,0 1 1 0 0,-1 0-1 0 0,-8 7 7494 0 0,2 17-2953 0 0,6-20-3702 0 0,-5 16-72 0 0,1 1 0 0 0,1 1 1 0 0,1-1-1 0 0,0 24 0 0 0,3-32-1471 0 0,0 1 0 0 0,5 25 0 0 0,-3-30-700 0 0,0-1 0 0 0,1 1 0 0 0,0-1 0 0 0,0 0 0 0 0,6 10 0 0 0,-5-12-2339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0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12795 0 0,'0'1'177'0'0,"0"0"1"0"0,0 1 0 0 0,0-1-1 0 0,0 0 1 0 0,1 0 0 0 0,-1 0-1 0 0,0 1 1 0 0,1-1 0 0 0,-1 0 0 0 0,1 0-1 0 0,-1 0 1 0 0,1 0 0 0 0,-1 0-1 0 0,1 0 1 0 0,0 0 0 0 0,-1 0-1 0 0,1 0 1 0 0,0 0 0 0 0,0 0-1 0 0,0 0 1 0 0,0 0 0 0 0,0-1-1 0 0,0 1 1 0 0,0 0 0 0 0,0-1-1 0 0,0 1 1 0 0,2 0 0 0 0,38 17 197 0 0,-27-12 107 0 0,-8-4-385 0 0,-1 1 0 0 0,1 0 0 0 0,-1 0 0 0 0,0 0 0 0 0,0 1 0 0 0,0-1 0 0 0,0 1 0 0 0,-1 0 0 0 0,0 1 0 0 0,1-1 0 0 0,-2 1 0 0 0,8 10 0 0 0,-10-12-106 0 0,1 1 0 0 0,-1 0 0 0 0,0 0 1 0 0,0-1-1 0 0,0 1 0 0 0,-1 0 0 0 0,1 0 1 0 0,-1 0-1 0 0,0 0 0 0 0,0 0 0 0 0,0 0 1 0 0,-1 0-1 0 0,1 0 0 0 0,-1 0 0 0 0,0-1 0 0 0,0 1 1 0 0,0 0-1 0 0,-1 0 0 0 0,1-1 0 0 0,-1 1 1 0 0,-2 3-1 0 0,1-3-98 0 0,1 0-1 0 0,-1 0 1 0 0,1 0 0 0 0,-1 0 0 0 0,0-1 0 0 0,-1 1-1 0 0,1-1 1 0 0,-1 0 0 0 0,1 0 0 0 0,-1 0 0 0 0,0-1-1 0 0,0 1 1 0 0,0-1 0 0 0,0 0 0 0 0,0 0 0 0 0,-1-1-1 0 0,1 1 1 0 0,-1-1 0 0 0,1 0 0 0 0,-1 0 0 0 0,0 0-1 0 0,1 0 1 0 0,-1-1 0 0 0,0 0 0 0 0,-7-1 0 0 0,64 15 2174 0 0,-39-13-2274 0 0,0-1 0 0 0,0 0 0 0 0,-1-1 0 0 0,1 0 1 0 0,23-5-1 0 0,11-12-4214 0 0,-40 15 2830 0 0,-1 0 1 0 0,0-1-1 0 0,0 0 0 0 0,9-9 1 0 0,-3 2-1834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0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4681 0 0,'-3'2'471'0'0,"0"-1"0"0"0,0 1 1 0 0,0 0-1 0 0,1 1 0 0 0,-1-1 0 0 0,1 0 0 0 0,-1 1 1 0 0,1-1-1 0 0,0 1 0 0 0,0 0 0 0 0,0 0 0 0 0,0 0 1 0 0,1 0-1 0 0,-1 0 0 0 0,1 0 0 0 0,-1 0 0 0 0,1 1 1 0 0,0-1-1 0 0,0 6 0 0 0,-2 0 589 0 0,2 0 0 0 0,-1 0 0 0 0,1 0 0 0 0,1 0 0 0 0,0 0 0 0 0,1 13 0 0 0,-1-19-1301 0 0,1 0 0 0 0,0-1 0 0 0,0 1 1 0 0,0-1-1 0 0,0 1 0 0 0,1-1 0 0 0,-1 1 0 0 0,1-1 1 0 0,-1 0-1 0 0,1 0 0 0 0,0 0 0 0 0,0 0 1 0 0,0 0-1 0 0,0 0 0 0 0,0 0 0 0 0,0 0 1 0 0,0-1-1 0 0,5 3 0 0 0,-2-2-475 0 0,-1 1 1 0 0,1-1-1 0 0,0 0 0 0 0,0-1 0 0 0,0 1 1 0 0,0-1-1 0 0,0 0 0 0 0,1-1 0 0 0,6 1 1 0 0,-5-1-5333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7:40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36 7322 0 0,'-7'-22'5964'0'0,"1"10"-2443"0"0,6 12-3433 0 0,0 0 0 0 0,0 0-1 0 0,0 0 1 0 0,0 0 0 0 0,-1-1 788 0 0,1 1-788 0 0,0 0-1 0 0,0-1 1 0 0,0 1 0 0 0,-1 0-1 0 0,1 0 1 0 0,0 0-1 0 0,0 0 1 0 0,0 0 0 0 0,0 0-1 0 0,0 0 1 0 0,0 0 0 0 0,-1 0-1 0 0,1 0 1 0 0,0 0 0 0 0,0 0-1 0 0,0 0 1 0 0,0 0-1 0 0,0 0 1 0 0,0 0 0 0 0,-1 0-1 0 0,1 0 1 0 0,0 0 0 0 0,0 0-1 0 0,0 0 1 0 0,0 0 0 0 0,-1 1 788 0 0,1-1-788 0 0,0 1-32 0 0,0-1 1 0 0,0 1 0 0 0,0-1 0 0 0,0 0 0 0 0,0 1 0 0 0,0-1 0 0 0,0 1 0 0 0,0-1 0 0 0,0 0 0 0 0,0 1 0 0 0,0-1-1 0 0,0 0 1 0 0,0 1 0 0 0,1-1 0 0 0,-1 0 0 0 0,0 1 0 0 0,0-1 0 0 0,0 0 0 0 0,1 1 0 0 0,-1-1 0 0 0,0 0-1 0 0,1 1 1 0 0,-1-1 0 0 0,0 0 0 0 0,0 0 0 0 0,1 0 0 0 0,-1 1 0 0 0,0-1 0 0 0,1 0 0 0 0,-1 0 0 0 0,1 0 0 0 0,-1 0-1 0 0,0 0 1 0 0,1 1 0 0 0,-1-1 0 0 0,0 0 0 0 0,1 0 0 0 0,-1 0 0 0 0,1 0 0 0 0,-1 0 0 0 0,0 0 0 0 0,1 0-1 0 0,0-1 1 0 0,22 5-167 0 0,-21-4 242 0 0,68 5-67 0 0,-42-4-66 0 0,0 1-1 0 0,40 9 0 0 0,-65-10 26 0 0,0 0-1 0 0,0 0 0 0 0,1 0 1 0 0,-1 1-1 0 0,0-1 0 0 0,0 1 0 0 0,0 0 1 0 0,-1-1-1 0 0,1 1 0 0 0,0 1 1 0 0,-1-1-1 0 0,1 0 0 0 0,-1 1 0 0 0,0-1 1 0 0,0 1-1 0 0,0 0 0 0 0,0-1 1 0 0,0 1-1 0 0,0 0 0 0 0,-1 0 0 0 0,1 0 1 0 0,-1 1-1 0 0,0-1 0 0 0,0 0 1 0 0,0 0-1 0 0,-1 1 0 0 0,1-1 0 0 0,-1 0 1 0 0,0 1-1 0 0,0-1 0 0 0,0 7 1 0 0,-2 8 103 0 0,0 1 0 0 0,-1-1 0 0 0,-1 0 1 0 0,-10 27-1 0 0,11-36-130 0 0,-4 17 63 0 0,-45 123 198 0 0,45-134-223 0 0,0 0 0 0 0,0-1 0 0 0,-1 1 0 0 0,-1-2 0 0 0,-1 1 0 0 0,0-1 0 0 0,-16 15 0 0 0,24-26-31 0 0,0 0 0 0 0,0-1 0 0 0,0 0 0 0 0,0 1 0 0 0,0-1 0 0 0,0 0 0 0 0,0 0 0 0 0,-1 0 0 0 0,1 0 0 0 0,0-1 0 0 0,-1 1 0 0 0,-4 0 0 0 0,7-1-8 0 0,-1 0 0 0 0,1 0 1 0 0,-1 0-1 0 0,1 0 0 0 0,-1 0 0 0 0,1 0 0 0 0,-1 0 0 0 0,1 0 0 0 0,-1 0 0 0 0,1-1 0 0 0,-1 1 0 0 0,1 0 0 0 0,-1 0 1 0 0,1-1-1 0 0,-1 1 0 0 0,1 0 0 0 0,-1 0 0 0 0,1-1 0 0 0,0 1 0 0 0,-1-1 0 0 0,1 1 0 0 0,0 0 0 0 0,-1-2 1 0 0,0 1-12 0 0,1 0 1 0 0,0 0 0 0 0,-1 0 0 0 0,1 0 0 0 0,0 0 0 0 0,0 0 0 0 0,0 0 0 0 0,0-1-1 0 0,0 1 1 0 0,0 0 0 0 0,0 0 0 0 0,1 0 0 0 0,-1 0 0 0 0,0 0 0 0 0,0 0 0 0 0,1-1-1 0 0,0 0 7 0 0,0 0-1 0 0,-1 0 1 0 0,1 1-1 0 0,0-1 1 0 0,0 0-1 0 0,0 1 1 0 0,0-1-1 0 0,1 1 0 0 0,-1-1 1 0 0,0 1-1 0 0,1-1 1 0 0,-1 1-1 0 0,1 0 1 0 0,-1 0-1 0 0,1 0 0 0 0,-1 0 1 0 0,1 0-1 0 0,0 0 1 0 0,-1 0-1 0 0,1 1 1 0 0,0-1-1 0 0,0 1 0 0 0,0-1 1 0 0,0 1-1 0 0,0-1 1 0 0,-1 1-1 0 0,1 0 1 0 0,0 0-1 0 0,0 0 0 0 0,0 0 1 0 0,0 1-1 0 0,0-1 1 0 0,0 0-1 0 0,0 1 1 0 0,-1-1-1 0 0,5 2 1 0 0,8 3 16 0 0,0 0 0 0 0,0 1 0 0 0,23 13 0 0 0,-21-10-61 0 0,24 9-182 0 0,0-3-1 0 0,60 16 1 0 0,-55-18-2373 0 0,-40-12 582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7:50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6889 0 0,'8'35'9276'0'0,"-8"-32"-8838"0"0,0 0 0 0 0,0 1 0 0 0,1-1 0 0 0,-1 1 0 0 0,1-1 1 0 0,0 0-1 0 0,0 1 0 0 0,3 4 0 0 0,-3-7-325 0 0,0 0 0 0 0,0 0 0 0 0,0 0 0 0 0,0 0 0 0 0,0-1 0 0 0,0 1 0 0 0,0 0 0 0 0,0-1-1 0 0,1 1 1 0 0,-1-1 0 0 0,0 1 0 0 0,0-1 0 0 0,0 1 0 0 0,1-1 0 0 0,-1 0 0 0 0,0 0 0 0 0,1 0 0 0 0,-1 0 0 0 0,0 0 0 0 0,1 0 0 0 0,-1 0 0 0 0,0 0 0 0 0,0 0 0 0 0,1 0 0 0 0,-1-1 0 0 0,0 1 0 0 0,0-1 0 0 0,3 0 0 0 0,13-5 109 0 0,0 1 0 0 0,0 1 1 0 0,1 0-1 0 0,-1 2 0 0 0,1 0 1 0 0,0 1-1 0 0,0 0 0 0 0,0 2 1 0 0,0 0-1 0 0,23 5 1 0 0,475 86 1713 0 0,-375-81-1448 0 0,56 8 142 0 0,-58 2-306 0 0,251 7 0 0 0,-358-29-307 0 0,140-1 439 0 0,237 25-1 0 0,-310-9-377 0 0,0-6-1 0 0,2-3 1 0 0,165-15 0 0 0,-28-26 115 0 0,94-7 36 0 0,-127 29-213 0 0,242-2 40 0 0,-126 15-36 0 0,-171-3 56 0 0,65 13 15 0 0,-152-3-72 0 0,0-3 0 0 0,1-3 1 0 0,110-14-1 0 0,-43-12 36 0 0,140-19 136 0 0,-247 45-171 0 0,-1 1-1 0 0,0 1 1 0 0,0 1 0 0 0,0 1 0 0 0,-1 1 0 0 0,43 15-1 0 0,-35-10 3 0 0,0-2-1 0 0,0-1 0 0 0,34 3 1 0 0,-36-9-18 0 0,0-1-1 0 0,46-8 1 0 0,2 1 1 0 0,-27 4-3 0 0,73 7 0 0 0,-90 0 17 0 0,49 11 1 0 0,-54-10-9 0 0,-1-1 0 0 0,40 1 1 0 0,-34-3 4 0 0,37 6 0 0 0,6-2-55 0 0,-62-7 42 0 0,-1 2 0 0 0,1-1 0 0 0,-1 2 0 0 0,0-1 0 0 0,1 2 0 0 0,-1 0-1 0 0,23 8 1 0 0,-22 2 519 0 0,-8-8-1672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0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60 9618 0 0,'-3'9'867'0'0,"1"1"-1"0"0,-1 0 1 0 0,2-1 0 0 0,-1 1-1 0 0,2 0 1 0 0,-1 0 0 0 0,1 0-1 0 0,2 13 1 0 0,-2-21-807 0 0,0 0 0 0 0,0 1 1 0 0,1-1-1 0 0,-1 0 0 0 0,1 0 0 0 0,0 0 1 0 0,0 0-1 0 0,0 0 0 0 0,0 0 0 0 0,0 0 1 0 0,0 0-1 0 0,0 0 0 0 0,0 0 0 0 0,1 0 1 0 0,-1-1-1 0 0,1 1 0 0 0,0 0 0 0 0,-1-1 1 0 0,1 1-1 0 0,0-1 0 0 0,0 0 0 0 0,0 0 1 0 0,0 0-1 0 0,0 0 0 0 0,0 0 0 0 0,0 0 1 0 0,0 0-1 0 0,0-1 0 0 0,0 1 0 0 0,0-1 1 0 0,1 1-1 0 0,-1-1 0 0 0,0 0 0 0 0,0 0 1 0 0,1 0-1 0 0,-1 0 0 0 0,0 0 0 0 0,0-1 1 0 0,1 1-1 0 0,-1-1 0 0 0,4-1 0 0 0,-1 1 69 0 0,0-1 1 0 0,0 0-1 0 0,-1-1 0 0 0,1 1 0 0 0,-1-1 1 0 0,1 0-1 0 0,-1 0 0 0 0,0 0 0 0 0,0-1 0 0 0,0 1 1 0 0,-1-1-1 0 0,1 0 0 0 0,-1 0 0 0 0,0 0 1 0 0,0-1-1 0 0,0 1 0 0 0,-1-1 0 0 0,1 1 0 0 0,-1-1 1 0 0,0 0-1 0 0,1-7 0 0 0,-2 10-70 0 0,0-1 0 0 0,-1 1 0 0 0,1-1 0 0 0,-1 0 0 0 0,1 1 0 0 0,-1-1 0 0 0,0 0 0 0 0,0 1 0 0 0,0-1 0 0 0,-1 0 0 0 0,1 1 0 0 0,-1-1 0 0 0,1 0 0 0 0,-1 1 0 0 0,0-1 0 0 0,0 1 0 0 0,0-1 0 0 0,0 1 0 0 0,-1 0-1 0 0,1-1 1 0 0,0 1 0 0 0,-1 0 0 0 0,0 0 0 0 0,0 0 0 0 0,1 0 0 0 0,-1 0 0 0 0,0 0 0 0 0,0 1 0 0 0,-1-1 0 0 0,1 0 0 0 0,0 1 0 0 0,-1 0 0 0 0,1 0 0 0 0,0 0 0 0 0,-1 0 0 0 0,0 0 0 0 0,1 0 0 0 0,-1 0 0 0 0,1 1 0 0 0,-1-1 0 0 0,0 1 0 0 0,-2 0 0 0 0,-4-1-19 0 0,-1 0 1 0 0,1 1-1 0 0,0 0 1 0 0,-1 1-1 0 0,-14 2 1 0 0,21-2-101 0 0,0 0 0 0 0,-1-1 0 0 0,1 1 0 0 0,0 0 0 0 0,0 0 0 0 0,0 1 0 0 0,0-1 0 0 0,1 1 0 0 0,-1-1 0 0 0,0 1 0 0 0,0 0-1 0 0,1 0 1 0 0,0 0 0 0 0,-1 0 0 0 0,1 1 0 0 0,0-1 0 0 0,0 1 0 0 0,0-1 0 0 0,-3 6 0 0 0,5-7-57 0 0,-1-1 0 0 0,1 1 0 0 0,0-1 0 0 0,0 1 0 0 0,-1-1 0 0 0,1 1 0 0 0,0-1-1 0 0,0 1 1 0 0,0-1 0 0 0,0 1 0 0 0,0-1 0 0 0,-1 1 0 0 0,1-1 0 0 0,0 1 0 0 0,0-1 0 0 0,1 1 0 0 0,-1-1 0 0 0,0 1-1 0 0,0-1 1 0 0,0 1 0 0 0,0-1 0 0 0,0 1 0 0 0,1-1 0 0 0,-1 1 0 0 0,0-1 0 0 0,0 1 0 0 0,1-1 0 0 0,-1 1-1 0 0,0-1 1 0 0,1 1 0 0 0,-1-1 0 0 0,18 3-4111 0 0,20-14-740 0 0,-27 4 3987 0 0,1 0-1 0 0,-1-1 1 0 0,0 0-1 0 0,-1 0 1 0 0,0-2-1 0 0,10-10 1 0 0,-1 0-1831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1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24 4921 0 0,'9'-10'11080'0'0,"-8"10"-10552"0"0,19-4 3212 0 0,28 6-5265 0 0,-34-1 2739 0 0,13-1-1079 0 0,-1-1 0 0 0,45-8 0 0 0,-49 6-415 0 0,-53 11-129 0 0,1 0 1 0 0,-46 21-1 0 0,66-25 395 0 0,6-2 101 0 0,0-1 0 0 0,0 1 0 0 0,0 0 0 0 0,0 0 0 0 0,1 1 0 0 0,-1-1 0 0 0,0 1 0 0 0,1 0 0 0 0,0 0 0 0 0,0 0 0 0 0,0 1 0 0 0,0-1 0 0 0,0 1 0 0 0,0-1 0 0 0,1 1 0 0 0,0 0 0 0 0,0 0 0 0 0,-3 6 0 0 0,5-7-38 0 0,-1 1 0 0 0,1-1 0 0 0,-1 0 0 0 0,1 0 0 0 0,0 0-1 0 0,1 0 1 0 0,-1 0 0 0 0,0 0 0 0 0,1 1 0 0 0,-1-1 0 0 0,1 0 0 0 0,0 0 0 0 0,0 0-1 0 0,1-1 1 0 0,-1 1 0 0 0,0 0 0 0 0,1 0 0 0 0,0-1 0 0 0,-1 1 0 0 0,1-1 0 0 0,0 1-1 0 0,0-1 1 0 0,1 0 0 0 0,-1 0 0 0 0,0 0 0 0 0,1 0 0 0 0,3 2 0 0 0,1 1 1 0 0,0-1 1 0 0,0-1 0 0 0,0 1 0 0 0,1-1 0 0 0,-1 0 0 0 0,1-1-1 0 0,11 2 1 0 0,-15-3-95 0 0,1 0 1 0 0,0 0-1 0 0,0 0 0 0 0,0-1 0 0 0,0 0 0 0 0,0 0 1 0 0,0 0-1 0 0,-1-1 0 0 0,1 0 0 0 0,0 0 0 0 0,0 0 1 0 0,0 0-1 0 0,5-3 0 0 0,-20 8-223 0 0,0 0-1 0 0,-1-1 1 0 0,1 0-1 0 0,-22 3 1 0 0,-41 12 640 0 0,67-17-285 0 0,1 1 0 0 0,0 1 1 0 0,0-1-1 0 0,0 1 0 0 0,0-1 0 0 0,1 1 1 0 0,-1 1-1 0 0,1-1 0 0 0,0 1 0 0 0,-8 8 1 0 0,11-12-54 0 0,1 1-1 0 0,-1 0 1 0 0,0-1 0 0 0,1 1 0 0 0,-1 0 0 0 0,1 0 0 0 0,-1 0 0 0 0,1-1 0 0 0,-1 1 0 0 0,1 0 0 0 0,0 0 0 0 0,-1 0 0 0 0,1 0-1 0 0,0 0 1 0 0,0 0 0 0 0,0 0 0 0 0,0 0 0 0 0,-1 0 0 0 0,1-1 0 0 0,1 1 0 0 0,-1 2 0 0 0,0-2-23 0 0,1-1 0 0 0,-1 1 0 0 0,1-1 0 0 0,-1 1 0 0 0,1-1 0 0 0,0 1 0 0 0,-1-1 0 0 0,1 1 1 0 0,-1-1-1 0 0,1 0 0 0 0,0 1 0 0 0,-1-1 0 0 0,1 0 0 0 0,0 1 0 0 0,0-1 0 0 0,-1 0 0 0 0,1 0 0 0 0,0 0 0 0 0,0 0 1 0 0,1 0-1 0 0,50-4-99 0 0,-41 2 137 0 0,32-1-184 0 0,24-4-2795 0 0,-25-5-3797 0 0,-39 11 6063 0 0,-1 0-1 0 0,1-1 0 0 0,-1 1 0 0 0,0-1 0 0 0,0 1 1 0 0,0-1-1 0 0,0 0 0 0 0,0 0 0 0 0,3-4 1 0 0,-3 4 78 0 0,11-11-3390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1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 13003 0 0,'-9'17'9558'0'0,"1"17"-8188"0"0,5-19-769 0 0,-5 18-799 0 0,-17 67 1261 0 0,13-33-8245 0 0</inkml:trace>
  <inkml:trace contextRef="#ctx0" brushRef="#br0" timeOffset="1">6 284 8738 0 0,'-5'43'8225'0'0,"5"-37"-7606"0"0,0-1 1 0 0,0 0-1 0 0,1 0 1 0 0,0 1 0 0 0,2 8-1 0 0,-2-12-583 0 0,-1 1 0 0 0,1-1 0 0 0,1 0-1 0 0,-1 1 1 0 0,0-1 0 0 0,0 0 0 0 0,1 0-1 0 0,-1 0 1 0 0,1 0 0 0 0,0 0 0 0 0,-1 0-1 0 0,1-1 1 0 0,0 1 0 0 0,0-1 0 0 0,0 1-1 0 0,0-1 1 0 0,1 0 0 0 0,-1 1 0 0 0,0-1-1 0 0,1 0 1 0 0,-1-1 0 0 0,0 1 0 0 0,1 0-1 0 0,-1-1 1 0 0,1 1 0 0 0,-1-1 0 0 0,1 0-1 0 0,-1 0 1 0 0,1 0 0 0 0,4 0 0 0 0,2-1-345 0 0,0 0 1 0 0,0 0-1 0 0,0 0 1 0 0,0-2 0 0 0,0 1-1 0 0,0-1 1 0 0,10-5-1 0 0,-10 4-939 0 0,0-1-1 0 0,-1 0 0 0 0,0-1 0 0 0,0 0 1 0 0,0 0-1 0 0,-1 0 0 0 0,0-1 0 0 0,0 0 1 0 0,0-1-1 0 0,10-15 0 0 0,-1-2-2552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2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11362 0 0,'0'-1'267'0'0,"0"1"-1"0"0,0-1 0 0 0,-1 1 0 0 0,1 0 0 0 0,0-1 0 0 0,0 1 0 0 0,0 0 0 0 0,0-1 1 0 0,0 1-1 0 0,0-1 0 0 0,0 1 0 0 0,0 0 0 0 0,0-1 0 0 0,0 1 0 0 0,0-1 0 0 0,1 1 1 0 0,-1 0-1 0 0,0-1 0 0 0,0 1 0 0 0,0 0 0 0 0,2-3 2129 0 0,-1 2-2129 0 0,14-3 2682 0 0,23 5-2905 0 0,-32-1 703 0 0,7 1-629 0 0,0 0 1 0 0,1 1-1 0 0,-1 0 0 0 0,-1 1 1 0 0,1 0-1 0 0,0 1 0 0 0,12 6 1 0 0,-22-8-129 0 0,1 0 0 0 0,0 0 0 0 0,-1 0 0 0 0,1 0 0 0 0,-1 1 0 0 0,0-1 0 0 0,0 1 0 0 0,0 0 0 0 0,0 0 1 0 0,-1 0-1 0 0,1 1 0 0 0,-1-1 0 0 0,1 0 0 0 0,-1 1 0 0 0,0 0 0 0 0,-1-1 0 0 0,1 1 0 0 0,-1 0 0 0 0,1 0 1 0 0,-1 0-1 0 0,0 0 0 0 0,-1 0 0 0 0,1 0 0 0 0,-1 0 0 0 0,0 1 0 0 0,0 4 0 0 0,-3 17-3666 0 0,3-25 3001 0 0,-1 1 0 0 0,1 0 0 0 0,-1-1 0 0 0,1 1 0 0 0,-1-1 0 0 0,0 1 0 0 0,0-1 0 0 0,0 1 0 0 0,0-1 0 0 0,0 1 0 0 0,0-1 0 0 0,0 0 0 0 0,0 1 0 0 0,-1-1 0 0 0,1 0 0 0 0,0 0 0 0 0,-1 0 0 0 0,1 0 0 0 0,-4 1 0 0 0,-6 3-3727 0 0</inkml:trace>
  <inkml:trace contextRef="#ctx0" brushRef="#br0" timeOffset="1">36 150 11010 0 0,'0'8'7648'0'0,"10"13"-4255"0"0,-5-7-2483 0 0,-4-10-1034 0 0,-1 0 0 0 0,1 0 0 0 0,-1 0 0 0 0,0 0 0 0 0,-1 1 0 0 0,1-1 0 0 0,-1 0 0 0 0,0 0 0 0 0,0 0 0 0 0,0 0 1 0 0,0 0-1 0 0,0-1 0 0 0,-1 1 0 0 0,0 0 0 0 0,-2 3 0 0 0,5-8-1096 0 0,0 0 1230 0 0,0 0 0 0 0,-1 0 0 0 0,1 1 0 0 0,0-1 0 0 0,0 1-1 0 0,0-1 1 0 0,0 0 0 0 0,0 1 0 0 0,0 0 0 0 0,0-1 0 0 0,0 1-1 0 0,0-1 1 0 0,0 1 0 0 0,0 0 0 0 0,0 0 0 0 0,2 0 0 0 0,66-3-63 0 0,-35 3-2353 0 0,0-3-4435 0 0,-26-1 1440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7834 0 0,'-10'10'4302'0'0,"0"0"0"0"0,-22 16 0 0 0,-25 12-1093 0 0,48-32-3232 0 0,-10 8-455 0 0,19-11-489 0 0,13-5 299 0 0,5-4 534 0 0,1 1 0 0 0,35-6 1 0 0,-45 11-190 0 0,-1-1 1 0 0,1 2-1 0 0,-1-1 1 0 0,1 1-1 0 0,0 0 1 0 0,-1 1-1 0 0,0 0 1 0 0,16 6-1 0 0,-18-6-1436 0 0,0 0 1 0 0,0 0-1 0 0,0 0 0 0 0,0-1 0 0 0,6 1 0 0 0,1-1-3444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2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11082 0 0,'4'-2'2593'0'0,"3"0"-1049"0"0,1 0 57 0 0,0-1-105 0 0,-1 2-528 0 0,0 1-296 0 0,-2 2-248 0 0,0 0-128 0 0,-1 1-40 0 0,-2 0 1 0 0,-1 1-193 0 0,-2 3-481 0 0,-1-2-1183 0 0,-1 0-2745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3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1215 8330 0 0,'-5'5'374'0'0,"0"2"832"0"0,0-1-1 0 0,-1 1 0 0 0,0-1 1 0 0,0-1-1 0 0,-8 7 0 0 0,13-12-1033 0 0,0 1 0 0 0,0-1-1 0 0,1 1 1 0 0,-1-1 0 0 0,0 0-1 0 0,0 1 1 0 0,0-1 0 0 0,0 0-1 0 0,0 0 1 0 0,0 1 0 0 0,1-1-1 0 0,-1 0 1 0 0,0 0 0 0 0,0 0-1 0 0,0 0 1 0 0,0 0 0 0 0,0 0-1 0 0,0 0 1 0 0,0-1 0 0 0,0 1-1 0 0,1 0 1 0 0,-2-1 0 0 0,0 0-64 0 0,1 0 1 0 0,0 0 0 0 0,0 0 0 0 0,0-1-1 0 0,0 1 1 0 0,0 0 0 0 0,0-1 0 0 0,0 1-1 0 0,0-1 1 0 0,0 1 0 0 0,1-1 0 0 0,-1 1-1 0 0,1-1 1 0 0,-1 1 0 0 0,1-1 0 0 0,0 0-1 0 0,-1-1 1 0 0,-2-18 168 0 0,0 0 0 0 0,2 0 0 0 0,0 0 0 0 0,4-41 0 0 0,22-83-135 0 0,-3 60-177 0 0,64-153 0 0 0,-55 159 32 0 0,2-7 29 0 0,62-115 0 0 0,-81 176-16 0 0,1 1 0 0 0,1 0 0 0 0,2 1 1 0 0,0 1-1 0 0,1 0 0 0 0,1 1 0 0 0,1 2 0 0 0,44-33 1 0 0,-40 40 49 0 0,1-2-4265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3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24 111 7714 0 0,'-5'-7'1708'0'0,"2"5"-953"0"0,1-1-1 0 0,0 1 0 0 0,0-1 1 0 0,0 1-1 0 0,1-1 0 0 0,-1 0 0 0 0,1 0 1 0 0,-3-5-1 0 0,4 7-647 0 0,0 0 0 0 0,0-1 1 0 0,0 1-1 0 0,0-1 0 0 0,1 1 0 0 0,-1-1 1 0 0,0 1-1 0 0,1-1 0 0 0,-1 1 0 0 0,0 0 1 0 0,1-1-1 0 0,0 1 0 0 0,-1 0 0 0 0,1-1 0 0 0,0 1 1 0 0,0 0-1 0 0,0 0 0 0 0,0 0 0 0 0,0-1 1 0 0,0 1-1 0 0,0 0 0 0 0,2-1 0 0 0,3-3 14 0 0,-1 1 0 0 0,1-1 0 0 0,0 1 0 0 0,1 1 0 0 0,-1-1 0 0 0,1 1 0 0 0,-1 0 0 0 0,1 0 0 0 0,0 1 0 0 0,0 0 0 0 0,0 0 0 0 0,1 1 0 0 0,-1 0 0 0 0,0 0 0 0 0,0 1 0 0 0,1 0-1 0 0,-1 0 1 0 0,0 1 0 0 0,1-1 0 0 0,13 5 0 0 0,-13-3-85 0 0,1 0 0 0 0,-1 1 0 0 0,0 0 0 0 0,-1 1 0 0 0,1-1 0 0 0,0 1 0 0 0,-1 1 0 0 0,0 0 0 0 0,0 0 0 0 0,0 0 0 0 0,-1 1 0 0 0,0 0 0 0 0,0 0 0 0 0,0 0 0 0 0,-1 1 0 0 0,0 0 0 0 0,7 12 0 0 0,-6-7 11 0 0,-1 0 0 0 0,0 1 1 0 0,0 0-1 0 0,-1 0 0 0 0,-1 0 1 0 0,0 1-1 0 0,-1-1 0 0 0,-1 1 1 0 0,0 0-1 0 0,0-1 0 0 0,-3 17 1 0 0,2-27-233 0 0,0 31-1723 0 0,8-11-6567 0 0,4-7 1619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4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78 373 2032 0 0,'-17'1'7089'0'0,"15"-1"-6108"0"0,-1 0 0 0 0,1 0 0 0 0,-1 0 0 0 0,1 0-1 0 0,-1 0 1 0 0,0 0 0 0 0,1-1 0 0 0,-1 1 0 0 0,1-1-1 0 0,-4-1 1 0 0,5 1-898 0 0,-1 0 0 0 0,1-1 0 0 0,-1 1 0 0 0,1-1 0 0 0,-1 1 0 0 0,1-1-1 0 0,0 0 1 0 0,0 1 0 0 0,0-1 0 0 0,0 0 0 0 0,0 0 0 0 0,0 0 0 0 0,0 0 0 0 0,1 0-1 0 0,-1 0 1 0 0,0-3 0 0 0,-3-13-65 0 0,1 1-1 0 0,1-1 0 0 0,1 0 1 0 0,0 1-1 0 0,3-28 1 0 0,1 8-29 0 0,14-58 0 0 0,-15 89 4 0 0,8-33 0 0 0,-9 37 2 0 0,-1 0-1 0 0,1 1 1 0 0,0-1 0 0 0,0 0 0 0 0,0 0 0 0 0,0 1-1 0 0,0-1 1 0 0,0 0 0 0 0,0 1 0 0 0,0-1 0 0 0,1 1-1 0 0,-1 0 1 0 0,0-1 0 0 0,1 1 0 0 0,-1 0-1 0 0,4-2 1 0 0,-4 3-3 0 0,0 0-1 0 0,0 1 1 0 0,1-1 0 0 0,-1 0-1 0 0,0 0 1 0 0,1 0-1 0 0,-1 1 1 0 0,0-1 0 0 0,0 1-1 0 0,0-1 1 0 0,0 1-1 0 0,1-1 1 0 0,-1 1 0 0 0,0 0-1 0 0,0-1 1 0 0,0 1-1 0 0,0 0 1 0 0,0 0 0 0 0,0 0-1 0 0,-1 0 1 0 0,1 0 0 0 0,0 0-1 0 0,0 0 1 0 0,-1 0-1 0 0,1 0 1 0 0,0 0 0 0 0,0 1-1 0 0,18 37-90 0 0,-17-35 88 0 0,7 17-5 0 0,0 0-7 0 0,0 0 0 0 0,2-1 0 0 0,0-1 0 0 0,22 30 0 0 0,23 30 99 0 0,-57-84-122 0 0,1 0 0 0 0,0-1 0 0 0,0 1 0 0 0,1 0 0 0 0,0 0 0 0 0,2-9 0 0 0,-1-1-37 0 0,-1 2 22 0 0,0 7 27 0 0,-1-1 1 0 0,1 1-1 0 0,0 0 0 0 0,0 0 0 0 0,0-1 0 0 0,1 1 1 0 0,0 0-1 0 0,1 0 0 0 0,-1 1 0 0 0,6-11 1 0 0,-7 16 34 0 0,-1 0 0 0 0,0-1 0 0 0,0 1 0 0 0,0 0 1 0 0,0 0-1 0 0,1-1 0 0 0,-1 1 0 0 0,0 0 1 0 0,0 0-1 0 0,1-1 0 0 0,-1 1 0 0 0,0 0 0 0 0,0 0 1 0 0,1 0-1 0 0,-1 0 0 0 0,0 0 0 0 0,1-1 0 0 0,-1 1 1 0 0,0 0-1 0 0,1 0 0 0 0,-1 0 0 0 0,0 0 0 0 0,1 0 1 0 0,-1 0-1 0 0,0 0 0 0 0,0 0 0 0 0,1 0 0 0 0,-1 0 1 0 0,0 0-1 0 0,1 0 0 0 0,-1 0 0 0 0,0 1 1 0 0,1-1-1 0 0,-1 0 0 0 0,0 0 0 0 0,1 0 0 0 0,-1 0 1 0 0,0 0-1 0 0,1 1 0 0 0,7 14 56 0 0,0 19 23 0 0,-6-15-50 0 0,-2 0 0 0 0,-1 27 0 0 0,-1-31-5 0 0,2 0 1 0 0,0 0 0 0 0,0 0 0 0 0,2-1-1 0 0,3 19 1 0 0,-2-30-247 0 0,-1-9-1669 0 0,-2-11-4773 0 0,-5 7 2336 0 0,2 1-678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4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8090 0 0,'2'-45'10042'0'0,"8"-22"-7275"0"0</inkml:trace>
  <inkml:trace contextRef="#ctx0" brushRef="#br0" timeOffset="1">45 187 7418 0 0,'-1'39'5027'0'0,"1"46"3939"0"0,1-77-9540 0 0,0 0 0 0 0,1 0 0 0 0,-1 0 0 0 0,5 11 0 0 0,-5-18-561 0 0,2 7-1850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31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94 3241 0 0,'-8'-3'399'0'0,"0"0"1"0"0,1-1-1 0 0,0 0 0 0 0,-1-1 1 0 0,2 0-1 0 0,-1 0 1 0 0,-6-6-1 0 0,-9-2 2444 0 0,22 13-2442 0 0,-1-1-1 0 0,0 1 1 0 0,0-1 0 0 0,0 1-1 0 0,0-1 1 0 0,0 1-1 0 0,0 0 1 0 0,0-1 0 0 0,0 1-1 0 0,0 0 1 0 0,0 0-1 0 0,0 0 1 0 0,0 0 0 0 0,0 0-1 0 0,0 0 1 0 0,0 0-1 0 0,0 0 1 0 0,0 0 0 0 0,0 0-1 0 0,-2 1 776 0 0,28 6 519 0 0,15-2-1551 0 0,1-3 1 0 0,-1-1 0 0 0,1-2 0 0 0,56-8 0 0 0,22-1 96 0 0,-104 6-2635 0 0,-19-4-2924 0 0,-25-7-3796 0 0,12 9 5949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5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7922 0 0,'-7'4'9817'0'0,"-9"3"-7064"0"0,-17 8-2243 0 0,27-10-478 0 0,0 0 0 0 0,0 0 0 0 0,1 1 0 0 0,0-1 1 0 0,0 1-1 0 0,0 0 0 0 0,1 1 0 0 0,0-1 0 0 0,0 1 1 0 0,0 0-1 0 0,1 0 0 0 0,0 0 0 0 0,-3 10 0 0 0,5-14-39 0 0,1 1-1 0 0,-1-1 1 0 0,0 1-1 0 0,1 0 1 0 0,0-1-1 0 0,0 1 0 0 0,0-1 1 0 0,0 1-1 0 0,1-1 1 0 0,-1 1-1 0 0,1-1 1 0 0,0 1-1 0 0,0-1 1 0 0,0 0-1 0 0,0 1 1 0 0,1-1-1 0 0,-1 0 1 0 0,1 0-1 0 0,0 0 1 0 0,0 0-1 0 0,0 0 1 0 0,0 0-1 0 0,1 0 0 0 0,-1-1 1 0 0,1 1-1 0 0,0-1 1 0 0,-1 0-1 0 0,1 0 1 0 0,0 0-1 0 0,0 0 1 0 0,4 1-1 0 0,-1 0-235 0 0,-1-1-1 0 0,1 0 1 0 0,-1 0-1 0 0,1 0 1 0 0,0-1-1 0 0,0 0 1 0 0,0 0-1 0 0,0 0 1 0 0,6-1-1 0 0,-7 0-1016 0 0,0 0 0 0 0,0-1 0 0 0,0 0 1 0 0,0 0-1 0 0,0 0 0 0 0,7-3 0 0 0,3-3-4768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5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12347 0 0,'-1'3'918'0'0,"0"-1"0"0"0,0 1 0 0 0,0 0 0 0 0,1 0 0 0 0,-1-1 0 0 0,1 1 0 0 0,0 0 0 0 0,0 4 0 0 0,6 45 95 0 0,-1-25-510 0 0,-2 9-328 0 0,-1-11-69 0 0,10 47-1 0 0,-8-66-706 0 0,-1-17-190 0 0,-1-16-417 0 0,-2 17 1039 0 0,0 1 0 0 0,0 0-1 0 0,1 0 1 0 0,0 0 0 0 0,0 0 0 0 0,5-13 0 0 0,-6 20 182 0 0,1 0-1 0 0,0 1 1 0 0,-1-1 0 0 0,1 0-1 0 0,0 1 1 0 0,0-1 0 0 0,0 0-1 0 0,0 1 1 0 0,0-1 0 0 0,0 1 0 0 0,0 0-1 0 0,1-1 1 0 0,-1 1 0 0 0,0 0-1 0 0,1 0 1 0 0,-1 0 0 0 0,1 0-1 0 0,-1 0 1 0 0,1 0 0 0 0,0 0 0 0 0,-1 0-1 0 0,1 1 1 0 0,0-1 0 0 0,0 1-1 0 0,-1-1 1 0 0,1 1 0 0 0,0 0-1 0 0,0 0 1 0 0,0-1 0 0 0,0 1-1 0 0,-1 0 1 0 0,1 1 0 0 0,0-1 0 0 0,0 0-1 0 0,0 1 1 0 0,0-1 0 0 0,-1 1-1 0 0,1-1 1 0 0,2 2 0 0 0,10 4-430 0 0,13 3-2910 0 0,0-7-4276 0 0,-13-4 2484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6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2 8618 0 0,'-1'0'491'0'0,"0"0"0"0"0,0-1 0 0 0,0 1 1 0 0,0 0-1 0 0,0 0 0 0 0,0-1 0 0 0,0 1 0 0 0,0 0 1 0 0,0 0-1 0 0,0 0 0 0 0,0 0 0 0 0,0 0 0 0 0,0 1 0 0 0,0-1 1 0 0,0 0-1 0 0,0 0 0 0 0,0 1 0 0 0,0-1 0 0 0,-1 1 1 0 0,-19 16 2519 0 0,16-12-2892 0 0,1 1-1 0 0,0-1 0 0 0,1 1 1 0 0,-1 0-1 0 0,-3 9 0 0 0,6-12-115 0 0,-1 1 0 0 0,2-1 0 0 0,-1 0-1 0 0,0 0 1 0 0,1 0 0 0 0,-1 1 0 0 0,1-1 0 0 0,0 0-1 0 0,0 0 1 0 0,0 1 0 0 0,1-1 0 0 0,-1 0-1 0 0,1 0 1 0 0,0 1 0 0 0,-1-1 0 0 0,2 0-1 0 0,-1 0 1 0 0,0 0 0 0 0,3 4 0 0 0,-3-6-6 0 0,0 1 0 0 0,1-1 1 0 0,-1 0-1 0 0,0 1 0 0 0,1-1 1 0 0,0 0-1 0 0,-1 0 0 0 0,1 0 1 0 0,-1 0-1 0 0,1-1 1 0 0,0 1-1 0 0,0 0 0 0 0,-1-1 1 0 0,1 1-1 0 0,0-1 0 0 0,0 1 1 0 0,0-1-1 0 0,0 0 0 0 0,0 0 1 0 0,-1 0-1 0 0,1 0 0 0 0,0 0 1 0 0,0 0-1 0 0,0-1 1 0 0,0 1-1 0 0,0-1 0 0 0,-1 1 1 0 0,1-1-1 0 0,0 0 0 0 0,0 1 1 0 0,-1-1-1 0 0,1 0 0 0 0,-1 0 1 0 0,1 0-1 0 0,1-2 0 0 0,0 1 15 0 0,0-1 0 0 0,-1 1-1 0 0,1-1 1 0 0,-1 1 0 0 0,0-1 0 0 0,1 0-1 0 0,-1 0 1 0 0,-1 0 0 0 0,1-1-1 0 0,0 1 1 0 0,-1 0 0 0 0,1-1-1 0 0,-1 1 1 0 0,0-1 0 0 0,0 1-1 0 0,-1-1 1 0 0,1 1 0 0 0,-1-1-1 0 0,0 0 1 0 0,1 1 0 0 0,-2-1-1 0 0,1-4 1 0 0,0 6-41 0 0,0 0 1 0 0,0 0-1 0 0,-1 0 0 0 0,1-1 1 0 0,0 1-1 0 0,-1 0 0 0 0,1 0 0 0 0,-1 0 1 0 0,0 0-1 0 0,0 0 0 0 0,0 0 0 0 0,0 0 1 0 0,0 1-1 0 0,0-1 0 0 0,0 0 1 0 0,0 0-1 0 0,-1 1 0 0 0,1-1 0 0 0,-1 1 1 0 0,1-1-1 0 0,-1 1 0 0 0,0 0 0 0 0,0-1 1 0 0,1 1-1 0 0,-1 0 0 0 0,0 0 1 0 0,0 0-1 0 0,0 1 0 0 0,0-1 0 0 0,0 0 1 0 0,0 1-1 0 0,0-1 0 0 0,0 1 0 0 0,-1 0 1 0 0,1 0-1 0 0,0-1 0 0 0,-4 2 1 0 0,-7 5-3070 0 0,4 6-6346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6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4785 0 0,'1'-3'6847'0'0,"0"-4"-3635"0"0,-1-16-942 0 0,0 22-1715 0 0,4-33 1995 0 0,-3 29-2582 0 0,0-1 0 0 0,0 0 0 0 0,0 0 0 0 0,-1 1 0 0 0,0-1 0 0 0,0 0 0 0 0,0 0 0 0 0,-1 0 0 0 0,0 1 0 0 0,0-1 0 0 0,0 0 0 0 0,-4-8 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7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6617 0 0,'-2'29'8623'0'0,"-2"1"-4772"0"0,2-18-3794 0 0,1 0 1 0 0,0-1 0 0 0,0 1 0 0 0,1 0 0 0 0,2 19-1 0 0,-2-31-166 0 0,0 0-1 0 0,0 1 1 0 0,0-1-1 0 0,0 0 1 0 0,0 1 0 0 0,0-1-1 0 0,0 0 1 0 0,0 0-1 0 0,0 1 1 0 0,0-1-1 0 0,0 0 1 0 0,0 1-1 0 0,0-1 1 0 0,0 0-1 0 0,0 0 1 0 0,0 1-1 0 0,0-1 1 0 0,0 0-1 0 0,1 1 1 0 0,-1-1-1 0 0,0 0 1 0 0,0 0-1 0 0,0 1 1 0 0,0-1-1 0 0,1 0 1 0 0,-1 0-1 0 0,0 0 1 0 0,0 1-1 0 0,1-1 1 0 0,-1 0-1 0 0,0 0 1 0 0,0 0-1 0 0,1 0 1 0 0,-1 1-1 0 0,0-1 1 0 0,0 0-1 0 0,1 0 1 0 0,-1 0-1 0 0,0 0 1 0 0,1 0-1 0 0,-1 0 1 0 0,0 0-1 0 0,0 0 1 0 0,1 0-1 0 0,-1 0 1 0 0,0 0-1 0 0,1 0 1 0 0,-1 0-1 0 0,0 0 1 0 0,1 0-1 0 0,-1 0 1 0 0,0 0-1 0 0,0 0 1 0 0,1-1-1 0 0,-1 1 1 0 0,0 0-1 0 0,0 0 1 0 0,1 0-1 0 0,-1 0 1 0 0,0-1-1 0 0,0 1 1 0 0,1 0-1 0 0,-1 0 1 0 0,0-1-1 0 0,0 1 1 0 0,11-16-6777 0 0,-5 6 3241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7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6433 0 0,'-3'56'7068'0'0,"3"-38"-5357"0"0,-1 0 0 0 0,-5 31-1 0 0,0-28-1347 0 0,4-11-283 0 0,-1-1 0 0 0,1 1 0 0 0,-1 18 0 0 0,6-28-460 0 0,3-10 214 0 0,5-11 35 0 0,-6 12 86 0 0,-1 1 1 0 0,2-1-1 0 0,-1 1 1 0 0,1 1 0 0 0,0-1-1 0 0,1 1 1 0 0,-1 0-1 0 0,2 0 1 0 0,-1 1 0 0 0,10-6-1 0 0,-15 10 52 0 0,0 0-1 0 0,0 0 1 0 0,1 1-1 0 0,-1 0 1 0 0,1-1-1 0 0,-1 1 1 0 0,1 0-1 0 0,-1 0 1 0 0,1 0-1 0 0,0 1 0 0 0,0-1 1 0 0,-1 0-1 0 0,1 1 1 0 0,0 0-1 0 0,0 0 1 0 0,0 0-1 0 0,-1 0 1 0 0,1 0-1 0 0,0 1 1 0 0,0-1-1 0 0,-1 1 1 0 0,1-1-1 0 0,0 1 1 0 0,-1 0-1 0 0,1 0 1 0 0,0 0-1 0 0,-1 1 1 0 0,1-1-1 0 0,-1 1 1 0 0,0-1-1 0 0,0 1 0 0 0,1 0 1 0 0,-1 0-1 0 0,0 0 1 0 0,-1 0-1 0 0,1 0 1 0 0,0 0-1 0 0,0 0 1 0 0,1 4-1 0 0,0 0 61 0 0,0 1-1 0 0,0-1 1 0 0,0 1-1 0 0,-1 0 1 0 0,0 0-1 0 0,0 0 1 0 0,-1 0-1 0 0,0 0 1 0 0,0 0-1 0 0,-1 14 1 0 0,-4 17-5389 0 0,13-27-3485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7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7 8834 0 0,'-15'-7'7353'0'0,"-6"8"-4411"0"0,-22 11-2701 0 0,28-8 603 0 0,-7 2-640 0 0,15-5-235 0 0,0 0 0 0 0,0 1 0 0 0,0 0 0 0 0,0 0 0 0 0,0 1 0 0 0,0 0 0 0 0,0 0 1 0 0,1 0-1 0 0,0 1 0 0 0,-10 7 0 0 0,15-10-20 0 0,0 1 1 0 0,0 0 0 0 0,1-1-1 0 0,-1 1 1 0 0,0 0 0 0 0,1 0-1 0 0,-1 0 1 0 0,1-1 0 0 0,0 1 0 0 0,0 0-1 0 0,0 0 1 0 0,0 0 0 0 0,0 0-1 0 0,0-1 1 0 0,0 1 0 0 0,0 0-1 0 0,1 0 1 0 0,-1 0 0 0 0,1-1-1 0 0,-1 1 1 0 0,1 0 0 0 0,0 0-1 0 0,-1-1 1 0 0,1 1 0 0 0,0 0-1 0 0,0-1 1 0 0,0 1 0 0 0,1-1 0 0 0,-1 0-1 0 0,0 1 1 0 0,3 1 0 0 0,0 2 28 0 0,1-1 0 0 0,-1 1 0 0 0,1-1 0 0 0,0 0 0 0 0,0 0 0 0 0,1 0 0 0 0,11 5 0 0 0,11 0-36 0 0,-19-7 112 0 0,0 0 1 0 0,-1 1-1 0 0,1 0 1 0 0,-1 1-1 0 0,0 0 0 0 0,9 5 1 0 0,-16-8-22 0 0,1 1 1 0 0,-1-1-1 0 0,1 0 1 0 0,-1 1-1 0 0,0-1 1 0 0,0 1-1 0 0,1 0 1 0 0,-1-1-1 0 0,0 1 0 0 0,0 0 1 0 0,-1 0-1 0 0,1-1 1 0 0,0 1-1 0 0,-1 0 1 0 0,1 0-1 0 0,-1 0 1 0 0,1 0-1 0 0,-1 0 1 0 0,0 0-1 0 0,0 0 0 0 0,0 0 1 0 0,0 0-1 0 0,0 0 1 0 0,0 0-1 0 0,-1 0 1 0 0,1-1-1 0 0,-1 1 1 0 0,1 0-1 0 0,-1 0 0 0 0,0 0 1 0 0,1 0-1 0 0,-1 0 1 0 0,-2 2-1 0 0,-21 31 685 0 0,7-22-1756 0 0,16-13 670 0 0,0 1 0 0 0,0-1 0 0 0,0 1 0 0 0,-1-1 0 0 0,1 0 0 0 0,0 1 0 0 0,0-1 0 0 0,0 0-1 0 0,0 0 1 0 0,0 0 0 0 0,-1 0 0 0 0,1 0 0 0 0,0 0 0 0 0,-2 0 0 0 0</inkml:trace>
  <inkml:trace contextRef="#ctx0" brushRef="#br0" timeOffset="1">166 76 9706 0 0,'2'0'3305'0'0,"2"1"-1865"0"0,2 1-728 0 0,2 0-152 0 0,4 1 40 0 0,3 0-39 0 0,4 0-169 0 0,1 0-176 0 0,2-1-112 0 0,1-2-152 0 0,0 0-280 0 0,-3-2-529 0 0,-3-2-615 0 0,-3 0-760 0 0,-4-3-689 0 0,-2-1 209 0 0,-2 0-1889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8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12955 0 0,'-3'12'1295'0'0,"0"-1"0"0"0,0 0 1 0 0,1 1-1 0 0,0-1 0 0 0,0 17 1 0 0,2-9-716 0 0,1-1 1 0 0,1 0 0 0 0,4 18 0 0 0,-1-13-933 0 0,1 0 0 0 0,1-1 0 0 0,1 0 1 0 0,1 0-1 0 0,19 32 0 0 0,-8-31-3471 0 0,-20-23 3577 0 0,0 1 0 0 0,1-1 0 0 0,-1 0-1 0 0,1 1 1 0 0,-1-1 0 0 0,1 0 0 0 0,0 1 0 0 0,-1-1 0 0 0,1 0-1 0 0,-1 0 1 0 0,1 0 0 0 0,0 1 0 0 0,-1-1 0 0 0,1 0-1 0 0,-1 0 1 0 0,1 0 0 0 0,0 0 0 0 0,-1 0 0 0 0,1 0 0 0 0,-1 0-1 0 0,1 0 1 0 0,0 0 0 0 0,-1-1 0 0 0,1 1 0 0 0,-1 0-1 0 0,1 0 1 0 0,0 0 0 0 0,-1-1 0 0 0,1 1 0 0 0,-1 0-1 0 0,1-1 1 0 0,-1 1 0 0 0,1 0 0 0 0,-1-1 0 0 0,1 1 0 0 0,-1-1-1 0 0,0 1 1 0 0,1-1 0 0 0,-1 1 0 0 0,0-1 0 0 0,1 1-1 0 0,-1-1 1 0 0,1 0 0 0 0,4-8-3774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8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5297 0 0,'2'18'11372'0'0,"1"2"-8122"0"0,3 22-2466 0 0,-2 105-812 0 0,-3-153-25 0 0,-1 0 0 0 0,1 1 0 0 0,0-1 0 0 0,1 0 0 0 0,-1 0 0 0 0,1 0 0 0 0,0 1-1 0 0,1-1 1 0 0,-1 1 0 0 0,1 0 0 0 0,0-1 0 0 0,5-4 0 0 0,-6 6-110 0 0,1 1 0 0 0,0-1 0 0 0,0 1 0 0 0,1-1 0 0 0,-1 1 0 0 0,1 0 0 0 0,-1 1 0 0 0,1-1 0 0 0,0 1 0 0 0,0-1 0 0 0,0 1 0 0 0,0 0 0 0 0,1 0 0 0 0,-1 1 0 0 0,1 0 0 0 0,6-2 0 0 0,27-7-9715 0 0,-26 4 5071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9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 7418 0 0,'-8'28'9358'0'0,"2"-1"-3764"0"0,5-18-4929 0 0,0 0 0 0 0,1-1-1 0 0,0 1 1 0 0,1 11 0 0 0,0-14-707 0 0,0-1 1 0 0,0 0-1 0 0,0 0 1 0 0,1 0-1 0 0,0 0 1 0 0,0 0-1 0 0,0 0 1 0 0,1 0-1 0 0,-1 0 1 0 0,1-1-1 0 0,0 0 1 0 0,1 1-1 0 0,-1-1 1 0 0,1 0-1 0 0,-1 0 1 0 0,1-1-1 0 0,0 1 1 0 0,8 4-1 0 0,-10-7 47 0 0,0 0-1 0 0,-1 0 0 0 0,1 0 1 0 0,0 0-1 0 0,0 0 0 0 0,-1-1 1 0 0,1 1-1 0 0,0-1 0 0 0,0 1 0 0 0,0-1 1 0 0,0 1-1 0 0,0-1 0 0 0,0 0 1 0 0,0 0-1 0 0,-1 0 0 0 0,1 0 1 0 0,0-1-1 0 0,0 1 0 0 0,0 0 1 0 0,0-1-1 0 0,3-1 0 0 0,-2 1 0 0 0,0-1 0 0 0,1 0 0 0 0,-1 0 0 0 0,0-1 1 0 0,0 1-1 0 0,0-1 0 0 0,-1 0 0 0 0,1 1 0 0 0,-1-1 0 0 0,4-5 0 0 0,2-5 8 0 0,0-1-1 0 0,0-1 1 0 0,10-30 0 0 0,-8 6 145 0 0,-9 34 85 0 0,-3 22 14 0 0,1-12-215 0 0,0 2 24 0 0,1 0-1 0 0,-1-1 1 0 0,1 1-1 0 0,1 0 0 0 0,-1-1 1 0 0,1 1-1 0 0,0 0 1 0 0,1-1-1 0 0,-1 1 1 0 0,4 7-1 0 0,-3-11-291 0 0,-1 1 0 0 0,1-1 0 0 0,0 0 0 0 0,0 0 0 0 0,0 0 0 0 0,0-1 0 0 0,0 1 0 0 0,1 0 0 0 0,3 2 0 0 0,-4-3-490 0 0,1-1 0 0 0,-1 1 0 0 0,1-1 0 0 0,-1 1-1 0 0,1-1 1 0 0,0 0 0 0 0,0 0 0 0 0,0 0 0 0 0,0 0 0 0 0,-1-1 0 0 0,1 1 0 0 0,4-1 0 0 0,3-3-5169 0 0,-5 0 3459 0 0,7-3-2189 0 0</inkml:trace>
  <inkml:trace contextRef="#ctx0" brushRef="#br0" timeOffset="1">460 1 11290 0 0,'-8'3'3041'0'0,"-1"1"0"0"0,1 0 0 0 0,-14 8 0 0 0,13-6-2383 0 0,0 1 0 0 0,1 0 0 0 0,-10 10 0 0 0,13-13-697 0 0,1 1 0 0 0,0 0 0 0 0,0 0 0 0 0,0 0 0 0 0,1 0 0 0 0,0 1 0 0 0,0 0 0 0 0,0-1 0 0 0,0 1 0 0 0,1 0 0 0 0,0 0 1 0 0,0 0-1 0 0,1 1 0 0 0,0-1 0 0 0,-1 8 0 0 0,2-12 29 0 0,0-1 0 0 0,0 1 0 0 0,0 0 0 0 0,1 0 0 0 0,-1 0 0 0 0,1 0-1 0 0,-1 0 1 0 0,1 0 0 0 0,-1 0 0 0 0,1-1 0 0 0,0 1 0 0 0,0 0 0 0 0,0 0 0 0 0,0-1 0 0 0,0 1 0 0 0,0-1 0 0 0,1 1 0 0 0,-1-1 0 0 0,1 0 0 0 0,2 3 0 0 0,-1-2-7 0 0,1 0 0 0 0,0 0 0 0 0,0 0 0 0 0,0-1 0 0 0,0 1 0 0 0,0-1 0 0 0,0 0 0 0 0,0 0 0 0 0,6 0 1 0 0,7 0-832 0 0,1-1 0 0 0,-1-1 0 0 0,28-4 0 0 0,-16-1-2977 0 0,-26 5 2983 0 0,0 0 1 0 0,0 0 0 0 0,0 0-1 0 0,-1-1 1 0 0,1 1-1 0 0,0-1 1 0 0,-1 0 0 0 0,0 1-1 0 0,1-1 1 0 0,-1 0 0 0 0,0-1-1 0 0,4-3 1 0 0,2-5-3686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31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5881 0 0,'-6'9'1687'0'0,"0"-1"0"0"0,1 1-1 0 0,0 0 1 0 0,1 0 0 0 0,-7 20-1 0 0,7-15-444 0 0,1 1 0 0 0,0 0 0 0 0,-2 27 0 0 0,5-27-1149 0 0,0 1 1 0 0,1-1 0 0 0,5 27-1 0 0,-4-32-615 0 0,0-1-1 0 0,1 1 1 0 0,1-1-1 0 0,0 1 0 0 0,0-1 1 0 0,6 9-1 0 0,-10-18 301 0 0,6 10-3315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9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0 160 13731 0 0,'1'4'2632'0'0,"2"0"-1959"0"0,2 1 95 0 0,2-1 0 0 0,2-1-320 0 0,3 0-80 0 0,1-1 0 0 0,2-1-96 0 0,1 0-120 0 0,1-1-128 0 0,0-1-400 0 0,-1-1-808 0 0,-2 1-1145 0 0,-3-2-1439 0 0,-5-1-137 0 0</inkml:trace>
  <inkml:trace contextRef="#ctx0" brushRef="#br0" timeOffset="1">133 1 13123 0 0,'-13'106'7013'0'0,"7"-69"-5905"0"0,1 1-1 0 0,1 38 0 0 0,4-58-1237 0 0,0-1 296 0 0,1 1 1 0 0,3 21-1 0 0,-3-36-364 0 0,-1 1 1 0 0,1 0 0 0 0,0 0-1 0 0,0-1 1 0 0,1 1-1 0 0,-1-1 1 0 0,1 1-1 0 0,-1-1 1 0 0,1 0-1 0 0,0 1 1 0 0,1-1-1 0 0,-1 0 1 0 0,0 0-1 0 0,1-1 1 0 0,0 1-1 0 0,3 3 1 0 0,-5-6-608 0 0,-1 1 537 0 0,1-1 0 0 0,-1 0 0 0 0,0 0 0 0 0,1 1 0 0 0,-1-1 0 0 0,0 0-1 0 0,1 0 1 0 0,-1 0 0 0 0,1 0 0 0 0,-1 0 0 0 0,0 1 0 0 0,1-1 0 0 0,-1 0 0 0 0,1 0-1 0 0,-1 0 1 0 0,1 0 0 0 0,-1 0 0 0 0,0 0 0 0 0,1-1 0 0 0,-1 1 0 0 0,1 0 0 0 0,-1 0-1 0 0,0 0 1 0 0,1 0 0 0 0,-1 0 0 0 0,1 0 0 0 0,-1-1 0 0 0,0 1 0 0 0,1 0 0 0 0,-1 0-1 0 0,0-1 1 0 0,1 1 0 0 0,0-1-536 0 0,-1 0 536 0 0,5-6-5940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6:59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11931 0 0,'0'-5'6409'0'0,"2"2"-4025"0"0,-1-1 169 0 0,-1 2-1969 0 0,-1-1-264 0 0,1-1-184 0 0,0 0-232 0 0,0-1-440 0 0,1 0-720 0 0,-1 0-801 0 0,0 0-839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00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11466 0 0,'1'24'6307'0'0,"0"2"-3373"0"0,0-11-2668 0 0,0 0-1 0 0,2-1 0 0 0,4 18 1 0 0,-7-30-425 0 0,0-1 0 0 0,1 1-1 0 0,-1-1 1 0 0,1 1 0 0 0,-1-1 0 0 0,1 0 0 0 0,0 1 0 0 0,-1-1 0 0 0,1 0 0 0 0,0 1 0 0 0,0-1 0 0 0,0 0 0 0 0,0 0 0 0 0,0 0 0 0 0,0 0 0 0 0,0 0 0 0 0,0 0 0 0 0,0 0 0 0 0,1 0-1 0 0,-1-1 1 0 0,0 1 0 0 0,1 0 0 0 0,1 0 0 0 0,-2-1-243 0 0,1 0 0 0 0,0 0 0 0 0,-1 0 0 0 0,1 0 0 0 0,0-1 0 0 0,-1 1 0 0 0,1 0 0 0 0,0-1 1 0 0,-1 0-1 0 0,1 1 0 0 0,-1-1 0 0 0,1 0 0 0 0,-1 0 0 0 0,1 1 0 0 0,-1-1 0 0 0,3-3 0 0 0,2-1-925 0 0,-1 0-1 0 0,0 0 1 0 0,0-1 0 0 0,7-9 0 0 0,1-7 1002 0 0,7-30-2162 0 0,-4 7 2227 0 0,-3 22 11107 0 0,-19 35-4780 0 0,-6 8-2277 0 0,6-11-3293 0 0,-1 0 0 0 0,1 0 0 0 0,1 0 0 0 0,0 1 1 0 0,-5 13-1 0 0,9-20-502 0 0,0 1 1 0 0,0 0-1 0 0,0-1 1 0 0,0 1 0 0 0,1 0-1 0 0,-1 0 1 0 0,1-1-1 0 0,0 7 1 0 0,0-8-9 0 0,1-1 0 0 0,-1 1 0 0 0,0-1 0 0 0,1 1 0 0 0,-1-1 0 0 0,1 0 0 0 0,0 1 0 0 0,-1-1 0 0 0,1 0 0 0 0,0 1 0 0 0,0-1 0 0 0,0 0 0 0 0,0 0 0 0 0,0 0 0 0 0,0 1 0 0 0,0-1 0 0 0,0 0 0 0 0,0 0 0 0 0,1-1 0 0 0,-1 1 0 0 0,2 1 0 0 0,-1-1-2 0 0,-1 0 1 0 0,1-1 0 0 0,0 1 0 0 0,0 0 0 0 0,-1-1 0 0 0,1 1 0 0 0,0-1-1 0 0,0 0 1 0 0,0 1 0 0 0,0-1 0 0 0,-1 0 0 0 0,1 0 0 0 0,0-1-1 0 0,0 1 1 0 0,0 0 0 0 0,0 0 0 0 0,-1-1 0 0 0,1 1 0 0 0,0-1 0 0 0,0 0-1 0 0,-1 1 1 0 0,1-1 0 0 0,0 0 0 0 0,-1 0 0 0 0,1 0 0 0 0,-1 0-1 0 0,1 0 1 0 0,-1-1 0 0 0,0 1 0 0 0,1 0 0 0 0,-1-1 0 0 0,0 1-1 0 0,0-1 1 0 0,2-2 0 0 0,0 0-60 0 0,-1-1 0 0 0,0 1 0 0 0,0-1 0 0 0,0 1 0 0 0,-1-1 0 0 0,1 0 0 0 0,-1 0 1 0 0,0 0-1 0 0,0 0 0 0 0,-1 0 0 0 0,0-9 0 0 0,-1 1 94 0 0,-1-1 0 0 0,0 1 0 0 0,-9-24 0 0 0,9 30-29 0 0,0 0-1 0 0,-1 1 0 0 0,0-1 1 0 0,-1 1-1 0 0,1 0 0 0 0,-1 0 1 0 0,0 0-1 0 0,-1 1 0 0 0,-5-6 1 0 0,10 11-55 0 0,0-1-1 0 0,0 1 1 0 0,0 0 0 0 0,0 0 0 0 0,0 0 0 0 0,0 0 0 0 0,0 0 0 0 0,0 0 0 0 0,0-1 0 0 0,-1 1 0 0 0,1 0 0 0 0,0 0 0 0 0,0 0-1 0 0,0 0 1 0 0,0 0 0 0 0,0 0 0 0 0,0 0 0 0 0,-1 0 0 0 0,1 0 0 0 0,0 0 0 0 0,0 0 0 0 0,0 0 0 0 0,0 0 0 0 0,0 0 0 0 0,-1 0-1 0 0,1 0 1 0 0,0 0 0 0 0,0 0 0 0 0,0 0 0 0 0,0 0 0 0 0,0 0 0 0 0,-1 0 0 0 0,1 0 0 0 0,0 0 0 0 0,0 0 0 0 0,0 0 0 0 0,0 0-1 0 0,0 0 1 0 0,0 0 0 0 0,-1 0 0 0 0,1 0 0 0 0,0 0 0 0 0,0 1 0 0 0,0-1 0 0 0,0 0 0 0 0,0 0 0 0 0,0 0 0 0 0,0 0 0 0 0,0 0-1 0 0,-1 1 1 0 0,0 9-5196 0 0,6 14-2971 0 0,1-18 6563 0 0,5 4-1044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00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5697 0 0,'-3'3'11797'0'0,"0"5"-6137"0"0,-5 26-5889 0 0,6-26 1535 0 0,-2 7-1171 0 0,2-6-127 0 0,-1 0 0 0 0,1 0 0 0 0,0 0 0 0 0,1 0 0 0 0,0 1 0 0 0,0-1 0 0 0,1 0-1 0 0,0 1 1 0 0,3 15 0 0 0,16-64-2922 0 0,-18 37 2843 0 0,9-19-570 0 0,20-32 1 0 0,-27 49 676 0 0,0 0 0 0 0,0 0 0 0 0,0 0 1 0 0,0 0-1 0 0,1 0 0 0 0,0 1 1 0 0,-1 0-1 0 0,1-1 0 0 0,1 1 1 0 0,-1 1-1 0 0,0-1 0 0 0,0 1 0 0 0,1-1 1 0 0,6-1-1 0 0,-10 4 29 0 0,0 0 0 0 0,1 0 0 0 0,-1 0 0 0 0,0 0 0 0 0,0 1 0 0 0,0-1 0 0 0,0 0-1 0 0,0 1 1 0 0,0-1 0 0 0,1 0 0 0 0,-1 1 0 0 0,0 0 0 0 0,0-1 0 0 0,-1 1 0 0 0,1-1 0 0 0,0 1 0 0 0,0 0 0 0 0,0 0 0 0 0,0 0-1 0 0,0-1 1 0 0,-1 1 0 0 0,1 0 0 0 0,0 0 0 0 0,-1 0 0 0 0,1 0 0 0 0,-1 0 0 0 0,1 0 0 0 0,-1 0 0 0 0,1 0 0 0 0,-1 1-1 0 0,0-1 1 0 0,1 2 0 0 0,9 44 795 0 0,-9-39-808 0 0,3 26-154 0 0,5 23 200 0 0,5-23-8185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01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50 16956 0 0,'-3'0'322'0'0,"1"0"0"0"0,-1 0 0 0 0,1 0 0 0 0,0 1 0 0 0,-1-1 0 0 0,1 1 0 0 0,0 0 1 0 0,-1-1-1 0 0,1 1 0 0 0,0 0 0 0 0,0 0 0 0 0,0 1 0 0 0,-1-1 0 0 0,1 0 0 0 0,1 1 0 0 0,-3 1 1 0 0,2-1-213 0 0,0 0 0 0 0,0 1 0 0 0,0-1 0 0 0,1 1 0 0 0,-1-1 0 0 0,1 1 0 0 0,-1-1 0 0 0,1 1 0 0 0,0 0 0 0 0,0 0 0 0 0,0-1 0 0 0,0 4 0 0 0,0-2-125 0 0,1 0 0 0 0,0 0 0 0 0,-1 0 1 0 0,1 0-1 0 0,1 0 0 0 0,-1 0 0 0 0,0 0 0 0 0,1-1 0 0 0,0 1 1 0 0,0 0-1 0 0,0 0 0 0 0,0 0 0 0 0,1-1 0 0 0,0 1 0 0 0,-1-1 1 0 0,1 1-1 0 0,0-1 0 0 0,1 0 0 0 0,-1 0 0 0 0,4 4 0 0 0,-5-6 12 0 0,0 0-1 0 0,0-1 0 0 0,0 1 1 0 0,0 0-1 0 0,0-1 1 0 0,0 1-1 0 0,0 0 0 0 0,0-1 1 0 0,0 0-1 0 0,0 1 1 0 0,0-1-1 0 0,0 0 0 0 0,1 1 1 0 0,-1-1-1 0 0,0 0 0 0 0,0 0 1 0 0,0 0-1 0 0,0 0 1 0 0,1 0-1 0 0,-1 0 0 0 0,0 0 1 0 0,2-1-1 0 0,0 0-6 0 0,0 0 0 0 0,-1-1 0 0 0,1 1-1 0 0,0 0 1 0 0,-1-1 0 0 0,0 0 0 0 0,1 0 0 0 0,-1 1-1 0 0,3-4 1 0 0,0 0-37 0 0,-1-1 0 0 0,1 0-1 0 0,-1 0 1 0 0,0 0 0 0 0,0 0 0 0 0,5-13-1 0 0,-8 15-64 0 0,0 1-1 0 0,0-1 0 0 0,0 1 1 0 0,0-1-1 0 0,-1 0 0 0 0,0 1 1 0 0,0-1-1 0 0,0 0 0 0 0,0 1 1 0 0,0-1-1 0 0,-1 0 0 0 0,1 1 1 0 0,-1-1-1 0 0,0 1 1 0 0,0-1-1 0 0,-1 1 0 0 0,1-1 1 0 0,-3-3-1 0 0,2 3-497 0 0,-1 1 0 0 0,1 0 0 0 0,-1 0 0 0 0,0 0 0 0 0,0 0 0 0 0,0 0 0 0 0,0 1 0 0 0,0-1 0 0 0,-1 1 0 0 0,1 0 0 0 0,-1 0 0 0 0,1 0 0 0 0,-1 0 0 0 0,0 0 0 0 0,0 1 0 0 0,0 0 0 0 0,0 0 0 0 0,0 0 0 0 0,0 0 0 0 0,0 1 0 0 0,0 0 0 0 0,0-1 0 0 0,0 2 0 0 0,-7 0 0 0 0,-11 4-3170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01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6945 0 0,'7'6'3481'0'0,"1"-1"-1464"0"0,3 2-217 0 0,1-1-320 0 0,0-2-423 0 0,0 0-241 0 0,2-1-104 0 0,0-1-128 0 0,1 0-360 0 0,1 0-600 0 0,0-1-1592 0 0,-1-4-2425 0 0,2-3-3225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01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29 10786 0 0,'4'-6'7182'0'0,"5"-1"-3813"0"0,20-8-1124 0 0,-24 15-2207 0 0,-1 0 0 0 0,1 0 0 0 0,-1 0 0 0 0,1 1-1 0 0,-1-1 1 0 0,0 1 0 0 0,1 0 0 0 0,-1 0 0 0 0,0 1 0 0 0,0-1-1 0 0,1 1 1 0 0,-1 0 0 0 0,-1 0 0 0 0,1 0 0 0 0,0 1-1 0 0,0-1 1 0 0,5 6 0 0 0,-7-6-61 0 0,0-1 0 0 0,0 1-1 0 0,-1 0 1 0 0,1 0 0 0 0,0 0 0 0 0,-1 0 0 0 0,1 0-1 0 0,-1 0 1 0 0,0 0 0 0 0,0 1 0 0 0,1-1 0 0 0,-1 1-1 0 0,-1-1 1 0 0,1 0 0 0 0,0 1 0 0 0,-1 0 0 0 0,1-1-1 0 0,-1 1 1 0 0,0-1 0 0 0,0 1 0 0 0,0-1 0 0 0,0 1-1 0 0,0 0 1 0 0,-1-1 0 0 0,1 1 0 0 0,-1-1 0 0 0,1 1-1 0 0,-1-1 1 0 0,0 1 0 0 0,-2 3 0 0 0,-2 0-302 0 0,1 0 0 0 0,-1 0 0 0 0,-1-1 1 0 0,1 0-1 0 0,-1 0 0 0 0,0-1 0 0 0,0 1 1 0 0,0-1-1 0 0,0-1 0 0 0,-1 1 0 0 0,1-1 1 0 0,-10 3-1 0 0,9-3 218 0 0,-1 0 0 0 0,1 1-1 0 0,0 0 1 0 0,0 0 0 0 0,0 0 0 0 0,1 1 0 0 0,-1 0 0 0 0,1 0 0 0 0,-6 8 0 0 0,11-12 162 0 0,0 0 1 0 0,0 0-1 0 0,1 0 1 0 0,-1 0 0 0 0,0 0-1 0 0,1 1 1 0 0,-1-1-1 0 0,1 0 1 0 0,0 0 0 0 0,-1 0-1 0 0,1 1 1 0 0,0-1-1 0 0,0 0 1 0 0,-1 0 0 0 0,1 1-1 0 0,0-1 1 0 0,0 0-1 0 0,1 1 1 0 0,-1-1 0 0 0,0 0-1 0 0,0 0 1 0 0,0 1-1 0 0,1-1 1 0 0,0 1 0 0 0,0 1 33 0 0,1 0-1 0 0,-1-1 1 0 0,1 0 0 0 0,0 1 0 0 0,0-1 0 0 0,0 0 0 0 0,0 0 0 0 0,1 0 0 0 0,-1 0 0 0 0,3 2 0 0 0,3 1 47 0 0,0 0 0 0 0,1-1 0 0 0,-1 0 0 0 0,1-1 0 0 0,16 6 0 0 0,25-2 312 0 0,-36-6-769 0 0,0 1 0 0 0,26 6 0 0 0,-43-9 382 0 0,0 1-1 0 0,0-1 0 0 0,-1 0 0 0 0,1 1 0 0 0,0 0 1 0 0,0-1-1 0 0,0 1 0 0 0,0 1 0 0 0,0-1 0 0 0,0 0 0 0 0,0 1 1 0 0,0-1-1 0 0,0 1 0 0 0,0 0 0 0 0,0 0 0 0 0,0 0 0 0 0,0 1 1 0 0,0-1-1 0 0,0 1 0 0 0,1-1 0 0 0,-1 1 0 0 0,1 0 1 0 0,-3 2-1 0 0,-5 6 458 0 0,1 0 0 0 0,0 1 0 0 0,0-1-1 0 0,-8 15 1 0 0,-14 19-388 0 0,17-31-53 0 0,10-10-74 0 0,0 1 0 0 0,0 0 1 0 0,1 0-1 0 0,-1 0 0 0 0,1 0 1 0 0,-3 6-1 0 0,8-8 7 0 0,-1 0 0 0 0,1-1-1 0 0,0 1 1 0 0,1-1 0 0 0,-1 1 0 0 0,0-1-1 0 0,0 0 1 0 0,1 0 0 0 0,-1 0 0 0 0,0 0 0 0 0,1 0-1 0 0,3 0 1 0 0,-2 1 30 0 0,0-1-95 0 0,94 33 716 0 0,-85-30-1273 0 0,1-1 0 0 0,-1 0-1 0 0,1-1 1 0 0,0-1 0 0 0,20 0-1 0 0,-34-1 322 0 0,0 0 0 0 0,1 0-1 0 0,-1 0 1 0 0,1 0 0 0 0,-1 0-1 0 0,0 0 1 0 0,1 0-1 0 0,-1 0 1 0 0,0 0 0 0 0,1 0-1 0 0,-1 0 1 0 0,0 0 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02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25 100 4017 0 0,'-1'0'240'0'0,"0"0"0"0"0,-1-1 0 0 0,1 1 0 0 0,0 0 0 0 0,0 0 0 0 0,0-1 0 0 0,0 1 0 0 0,0-1 0 0 0,0 1 0 0 0,0-1 0 0 0,0 1 0 0 0,0-1 0 0 0,0 0 0 0 0,0 1 0 0 0,0-1 0 0 0,1 0 0 0 0,-1 0 0 0 0,0 0 0 0 0,0 0 0 0 0,1 0 0 0 0,-1 0 0 0 0,1 1 0 0 0,-1-2 0 0 0,1 1 0 0 0,-1 0 0 0 0,1 0 0 0 0,-1 0 0 0 0,1 0 0 0 0,0 0 0 0 0,0 0 0 0 0,-1 0 0 0 0,1 0 0 0 0,0 0 0 0 0,0-1 0 0 0,0 1 0 0 0,1-2 0 0 0,-1 0 162 0 0,0-1 1 0 0,0 0-1 0 0,0 1 1 0 0,1-1-1 0 0,0 1 1 0 0,0-1-1 0 0,0 1 0 0 0,0-1 1 0 0,0 1-1 0 0,3-5 1 0 0,-2 6-335 0 0,1-1-1 0 0,-1 1 1 0 0,1 0 0 0 0,0 0 0 0 0,-1 0 0 0 0,1 0 0 0 0,0 0-1 0 0,0 1 1 0 0,0-1 0 0 0,0 1 0 0 0,0 0 0 0 0,1 0-1 0 0,-1 0 1 0 0,0 1 0 0 0,1-1 0 0 0,-1 1 0 0 0,0-1 0 0 0,1 1-1 0 0,-1 0 1 0 0,0 0 0 0 0,1 1 0 0 0,3 0 0 0 0,13 1-110 0 0,-1 2 0 0 0,30 9 0 0 0,-34-9 159 0 0,8 1-63 0 0,-15-3-22 0 0,0-1-1 0 0,-1 1 0 0 0,1 0 1 0 0,0 1-1 0 0,-1-1 1 0 0,1 2-1 0 0,-1-1 1 0 0,12 9-1 0 0,-18-11-52 0 0,0 1-1 0 0,0-1 1 0 0,0 1-1 0 0,-1-1 1 0 0,1 1-1 0 0,-1 0 1 0 0,1-1-1 0 0,-1 1 1 0 0,1 0 0 0 0,-1 0-1 0 0,0-1 1 0 0,0 1-1 0 0,0 0 1 0 0,0 0-1 0 0,0-1 1 0 0,0 1-1 0 0,0 0 1 0 0,-1 0-1 0 0,1-1 1 0 0,-1 3 0 0 0,-14 39-1545 0 0,11-33 836 0 0,1 0-39 0 0,2-7 131 0 0,0 0 1 0 0,1 0-1 0 0,-1-1 1 0 0,0 1-1 0 0,-1 0 1 0 0,1 0-1 0 0,0-1 1 0 0,-1 1-1 0 0,0-1 1 0 0,1 1-1 0 0,-1-1 1 0 0,0 0 0 0 0,0 0-1 0 0,0 0 1 0 0,-1 0-1 0 0,-2 3 1 0 0,-1-2-2423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03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 5033 0 0,'-10'7'13946'0'0,"26"-3"-10332"0"0,1-3-4313 0 0,5-4 856 0 0,0-1-1 0 0,22-6 1 0 0,-30 5-181 0 0,1 1-1 0 0,0 1 1 0 0,0 1-1 0 0,0 0 1 0 0,1 0-1 0 0,21 2 1 0 0,-22 5-319 0 0,-14 4 199 0 0,-20 13 149 0 0,3-5-57 0 0,11-4 50 0 0,-1-1 0 0 0,2 1 0 0 0,0 0 0 0 0,0 1 0 0 0,1-1 0 0 0,1 1 0 0 0,0-1 0 0 0,1 1 0 0 0,0 0 0 0 0,1 0 0 0 0,1-1 0 0 0,4 28 0 0 0,-4-40-85 0 0,-1 0 1 0 0,0 0 0 0 0,0 0-1 0 0,0 0 1 0 0,1 0 0 0 0,-1 0 0 0 0,0-1-1 0 0,1 1 1 0 0,-1 0 0 0 0,1 0-1 0 0,-1 0 1 0 0,1 0 0 0 0,-1 0 0 0 0,1-1-1 0 0,0 1 1 0 0,-1 0 0 0 0,1 0-1 0 0,0-1 1 0 0,0 1 0 0 0,-1-1 0 0 0,1 1-1 0 0,0-1 1 0 0,0 1 0 0 0,0-1-1 0 0,0 1 1 0 0,0-1 0 0 0,1 1-1 0 0,1-1-560 0 0,-1-1-1 0 0,0 1 1 0 0,0-1-1 0 0,1 0 1 0 0,-1 1-1 0 0,0-1 1 0 0,0 0-1 0 0,0 0 1 0 0,3-2-1 0 0,3-2-1396 0 0,9 0-3940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03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10050 0 0,'0'10'1564'0'0,"-2"-1"0"0"0,0 1-1 0 0,0-1 1 0 0,0 0 0 0 0,-1 0 0 0 0,-5 10 0 0 0,-34 72-1619 0 0,2-4-8120 0 0,41-88 8138 0 0,-1 0 0 0 0,1-1 0 0 0,-1 1 1 0 0,1 0-1 0 0,0 0 0 0 0,0-1 0 0 0,-1 1 0 0 0,1 0 1 0 0,0 0-1 0 0,0 0 0 0 0,0 0 0 0 0,0 0 1 0 0,0 0-1 0 0,1 0 0 0 0,-1 1 0 0 0,0-1 0 0 0,0 0 1 0 0,1 1-1 0 0,-1-1 0 0 0,0 1 0 0 0,0-1 1 0 0,1 1-1 0 0,-1-1 0 0 0,1 1 0 0 0,-1 0 0 0 0,0 0 1 0 0,1 0-1 0 0,-1 0 0 0 0,1 0 0 0 0,-1 0 0 0 0,0 0 1 0 0,1 0-1 0 0,-1 1 0 0 0,1-1 0 0 0,-1 0 1 0 0,2 2-1 0 0,8 2 604 0 0,0 0 0 0 0,-1 1 0 0 0,0 1 0 0 0,10 6 0 0 0,26 13-657 0 0,8-16 178 0 0,-50-8-446 0 0,1-1-1 0 0,-1 0 0 0 0,0 0 1 0 0,0 0-1 0 0,0-1 0 0 0,0 1 1 0 0,0-1-1 0 0,1 0 0 0 0,-1 0 1 0 0,7-4-1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32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0 9242 0 0,'17'56'10507'0'0,"-2"5"-8229"0"0,-13-49-2333 0 0,0 1 0 0 0,0 0 0 0 0,-1 0 0 0 0,-1 0 0 0 0,0 0 0 0 0,-1 0 0 0 0,-3 16 0 0 0,4-28-198 0 0,0 1 1 0 0,-1 0-1 0 0,1-1 0 0 0,-1 1 0 0 0,1 0 0 0 0,-1-1 1 0 0,0 1-1 0 0,0 0 0 0 0,0-1 0 0 0,0 1 0 0 0,0-1 0 0 0,0 0 1 0 0,0 1-1 0 0,0-1 0 0 0,0 0 0 0 0,-1 0 0 0 0,1 1 1 0 0,-1-1-1 0 0,1 0 0 0 0,-1 0 0 0 0,1-1 0 0 0,-1 1 1 0 0,1 0-1 0 0,-1 0 0 0 0,0-1 0 0 0,0 1 0 0 0,1-1 0 0 0,-1 0 1 0 0,0 1-1 0 0,0-1 0 0 0,-2 0 0 0 0,-5 0-1132 0 0,0-1-1 0 0,0-1 1 0 0,0 1-1 0 0,0-1 1 0 0,-10-4-1 0 0,-17-3 1689 0 0,26 8-83 0 0,0 1 1 0 0,0-1 0 0 0,0 2-1 0 0,-17 2 1 0 0,24-3 254 0 0,0 1 1 0 0,0-1-1 0 0,0 1 1 0 0,0 0-1 0 0,0 0 0 0 0,0 0 1 0 0,0 0-1 0 0,0 1 1 0 0,1-1-1 0 0,-1 1 0 0 0,1 0 1 0 0,-1 0-1 0 0,1-1 1 0 0,-1 2-1 0 0,1-1 0 0 0,0 0 1 0 0,0 0-1 0 0,0 1 1 0 0,-2 3-1 0 0,3-5-352 0 0,1-1 0 0 0,0 1-1 0 0,-1-1 1 0 0,1 1 0 0 0,0 0 0 0 0,0-1-1 0 0,0 1 1 0 0,-1 0 0 0 0,1-1 0 0 0,0 1-1 0 0,0 0 1 0 0,0-1 0 0 0,0 1 0 0 0,0 0-1 0 0,0 0 1 0 0,0-1 0 0 0,0 1 0 0 0,0 0-1 0 0,1-1 1 0 0,-1 1 0 0 0,0 0 0 0 0,0-1-1 0 0,1 1 1 0 0,-1-1 0 0 0,0 1 0 0 0,1 0-1 0 0,-1-1 1 0 0,1 2 0 0 0,0-1-11 0 0,1-1 0 0 0,-1 1 1 0 0,1 0-1 0 0,-1 0 0 0 0,0-1 1 0 0,1 1-1 0 0,-1 0 0 0 0,1-1 1 0 0,0 0-1 0 0,-1 1 0 0 0,1-1 0 0 0,1 0 1 0 0,50-2 576 0 0,-49 2-438 0 0,55-10 99 0 0,24-2-446 0 0,-75 11-469 0 0,0 1 1 0 0,0 1-1 0 0,0 0 1 0 0,13 2-1 0 0,-4 4-2985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03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11242 0 0,'16'13'265'0'0,"-5"-4"-36"0"0,0-1 0 0 0,0 0-1 0 0,15 8 1 0 0,-24-14-317 0 0,0-1 1 0 0,0 0-1 0 0,0 0 1 0 0,0 0-1 0 0,1-1 1 0 0,-1 1 0 0 0,0 0-1 0 0,0-1 1 0 0,1 0-1 0 0,-1 1 1 0 0,0-1-1 0 0,1 0 1 0 0,-1 0-1 0 0,0 0 1 0 0,1 0-1 0 0,-1-1 1 0 0,0 1-1 0 0,0-1 1 0 0,1 1-1 0 0,-1-1 1 0 0,0 0-1 0 0,0 0 1 0 0,0 0-1 0 0,0 0 1 0 0,3-2 0 0 0,-2 0-559 0 0,0 0 1 0 0,-1 0-1 0 0,1-1 1 0 0,-1 1 0 0 0,0-1-1 0 0,0 1 1 0 0,0-1 0 0 0,1-4-1 0 0,9-32-779 0 0,-19 72 9650 0 0,-3 3-4198 0 0,-27 76-5496 0 0,26-78 401 0 0,-3-4-5018 0 0,10-16 1695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04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51 110 6929 0 0,'2'3'308'0'0,"-1"-1"0"0"0,1 1-1 0 0,-1-1 1 0 0,1 0-1 0 0,0 0 1 0 0,0 0-1 0 0,0 0 1 0 0,0 0-1 0 0,0 0 1 0 0,1 0-1 0 0,-1 0 1 0 0,0-1-1 0 0,1 0 1 0 0,-1 1 0 0 0,1-1-1 0 0,0 0 1 0 0,-1 0-1 0 0,1 0 1 0 0,4 0-1 0 0,-4-1-172 0 0,0 0-1 0 0,-1 0 1 0 0,1-1 0 0 0,0 1-1 0 0,-1-1 1 0 0,1 0 0 0 0,-1 1-1 0 0,1-1 1 0 0,-1-1 0 0 0,1 1-1 0 0,-1 0 1 0 0,0-1-1 0 0,1 1 1 0 0,-1-1 0 0 0,0 1-1 0 0,0-1 1 0 0,0 0 0 0 0,0 0-1 0 0,-1 0 1 0 0,1 0-1 0 0,1-3 1 0 0,-1 3-118 0 0,0 0 0 0 0,0 0 0 0 0,-1 0 0 0 0,1 0 0 0 0,-1 0 0 0 0,0-1 0 0 0,0 1 0 0 0,1-1 0 0 0,-1 1 0 0 0,-1-1 0 0 0,1 1 0 0 0,0-1 0 0 0,-1 0 0 0 0,1 1 0 0 0,-1-1 0 0 0,0 0 0 0 0,0 1 1 0 0,0-1-1 0 0,0 0 0 0 0,0 1 0 0 0,-1-1 0 0 0,1 0 0 0 0,-1 1 0 0 0,0-1 0 0 0,0 1 0 0 0,0-1 0 0 0,0 1 0 0 0,0-1 0 0 0,0 1 0 0 0,-1 0 0 0 0,1-1 0 0 0,-1 1 0 0 0,-2-3 0 0 0,1 2-23 0 0,-1 0 0 0 0,0 0 1 0 0,1 1-1 0 0,-1-1 0 0 0,0 1 0 0 0,0 0 1 0 0,0 0-1 0 0,0 0 0 0 0,-1 0 0 0 0,1 1 1 0 0,-1 0-1 0 0,1 0 0 0 0,0 0 0 0 0,-1 0 1 0 0,0 1-1 0 0,1-1 0 0 0,-1 1 0 0 0,-7 1 1 0 0,-28 11 32 0 0,39-12-52 0 0,-1 1 1 0 0,1-1 0 0 0,0 1 0 0 0,-1-1-1 0 0,1 1 1 0 0,0-1 0 0 0,0 1 0 0 0,0 0-1 0 0,0 0 1 0 0,0-1 0 0 0,0 1 0 0 0,0 0-1 0 0,0 0 1 0 0,0 0 0 0 0,0 0 0 0 0,0 0-1 0 0,0 0 1 0 0,1 1 0 0 0,-1-1-1 0 0,0 0 1 0 0,1 0 0 0 0,-1 0 0 0 0,1 1-1 0 0,-1-1 1 0 0,1 0 0 0 0,0 1 0 0 0,-1 1-1 0 0,2-1-192 0 0,0-1 0 0 0,0 0 0 0 0,0 0 0 0 0,0 0-1 0 0,0 0 1 0 0,0 0 0 0 0,0 0 0 0 0,0 0 0 0 0,1 0 0 0 0,-1 0-1 0 0,0 0 1 0 0,1-1 0 0 0,-1 1 0 0 0,0 0 0 0 0,1-1-1 0 0,-1 1 1 0 0,1-1 0 0 0,-1 0 0 0 0,1 1 0 0 0,-1-1-1 0 0,1 0 1 0 0,-1 0 0 0 0,1 0 0 0 0,2 0 0 0 0,38-1-5169 0 0,-27 0 2390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04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9258 0 0,'11'2'2484'0'0,"-1"1"-1"0"0,1-2 1 0 0,0 1 0 0 0,19-1 0 0 0,24-12-4884 0 0,-35 7 625 0 0,-26 8 662 0 0,-6 0 912 0 0,0 1-1 0 0,1 0 1 0 0,0 1 0 0 0,0 1 0 0 0,0 0 0 0 0,-12 10 0 0 0,21-15 291 0 0,1 0 1 0 0,-1 0 0 0 0,1 0-1 0 0,0 0 1 0 0,0 1 0 0 0,0-1-1 0 0,0 1 1 0 0,1-1-1 0 0,-1 1 1 0 0,1 0 0 0 0,-1-1-1 0 0,1 1 1 0 0,0 0 0 0 0,0 0-1 0 0,0 0 1 0 0,0 0 0 0 0,1 0-1 0 0,-1 0 1 0 0,1 0 0 0 0,0 1-1 0 0,0-1 1 0 0,0 0-1 0 0,0 0 1 0 0,1 0 0 0 0,-1 0-1 0 0,1 0 1 0 0,-1 0 0 0 0,1 0-1 0 0,0 0 1 0 0,1 0 0 0 0,-1 0-1 0 0,0 0 1 0 0,4 4 0 0 0,0 0 57 0 0,0-1 1 0 0,1 1 0 0 0,0-1 0 0 0,0 1 0 0 0,1-2 0 0 0,0 1 0 0 0,0-1 0 0 0,0 0-1 0 0,1 0 1 0 0,-1-1 0 0 0,11 4 0 0 0,-13-5-209 0 0,1 0-1 0 0,0-1 1 0 0,-1 0-1 0 0,1 0 1 0 0,0 0 0 0 0,0-1-1 0 0,0 0 1 0 0,0 0 0 0 0,1 0-1 0 0,-1-1 1 0 0,0 0-1 0 0,7 0 1 0 0,-34 7-206 0 0,-1-1 0 0 0,1 0 0 0 0,-25 2 1 0 0,15-3 185 0 0,29-4 123 0 0,0-1 0 0 0,0 1 0 0 0,0 0-1 0 0,0 0 1 0 0,0 0 0 0 0,0 0 0 0 0,0 0-1 0 0,0 0 1 0 0,0 0 0 0 0,0 0 0 0 0,1 1 0 0 0,-1-1-1 0 0,-1 3 1 0 0,2-4-5 0 0,1 1-1 0 0,0-1 0 0 0,0 0 0 0 0,-1 1 1 0 0,1-1-1 0 0,0 0 0 0 0,0 1 1 0 0,0-1-1 0 0,0 1 0 0 0,-1-1 1 0 0,1 0-1 0 0,0 1 0 0 0,0-1 1 0 0,0 1-1 0 0,0-1 0 0 0,0 0 0 0 0,0 1 1 0 0,0-1-1 0 0,0 1 0 0 0,0-1 1 0 0,0 0-1 0 0,0 1 0 0 0,0-1 1 0 0,1 1-1 0 0,-1-1 0 0 0,0 1 1 0 0,1 0 4 0 0,0-1 0 0 0,-1 1 0 0 0,1 0 0 0 0,0-1 0 0 0,0 1 0 0 0,0-1 0 0 0,0 1 0 0 0,0-1 0 0 0,0 1 0 0 0,0-1 0 0 0,-1 0 0 0 0,1 1 0 0 0,0-1 0 0 0,0 0 0 0 0,0 0 0 0 0,2 0 0 0 0,4 0-1 0 0,0-1 1 0 0,-1 1-1 0 0,1-1 0 0 0,0-1 1 0 0,0 0-1 0 0,-1 0 1 0 0,1 0-1 0 0,-1 0 1 0 0,8-5-1 0 0,13-4-442 0 0,10 0-1838 0 0,11-4-5911 0 0,-29 8 2085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05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0 10282 0 0,'-21'50'8104'0'0,"-2"33"-8313"0"0,18-63 1029 0 0,0 6-871 0 0,1 0-1 0 0,-1 35 0 0 0,2-12-3998 0 0,-4-2-4819 0 0,-4-37 9524 0 0,-20 7 6348 0 0,26-14-5889 0 0,5-3-1057 0 0,0 0-1 0 0,0 0 1 0 0,0 1-1 0 0,-1-1 1 0 0,1 0-1 0 0,0 0 1 0 0,-1 0-1 0 0,1 1 0 0 0,0-1 1 0 0,0 0-1 0 0,-1 0 1 0 0,1 0-1 0 0,0 0 1 0 0,-1 0-1 0 0,1 0 1 0 0,0 0-1 0 0,-1 0 1 0 0,1 0-1 0 0,0 0 1 0 0,-1 0-1 0 0,1 0 1 0 0,0 0-1 0 0,-1 0 1 0 0,1 0-1 0 0,0 0 1 0 0,-1 0-1 0 0,1 0 1 0 0,0 0-1 0 0,-1 0 1 0 0,1 0-1 0 0,0-1 1 0 0,-1 1-1 0 0,1 0 0 0 0,0 0 1 0 0,0 0-1 0 0,-1-1 1 0 0,1 1-1 0 0,0 0 1 0 0,0 0-1 0 0,-1-1 1 0 0,1 1-1 0 0,0-1 1 0 0,0-17 346 0 0,13-21-598 0 0,-12 37 244 0 0,1-1 1 0 0,-1 1-1 0 0,1-1 0 0 0,0 1 1 0 0,0 0-1 0 0,0 0 1 0 0,0 0-1 0 0,0 0 0 0 0,0 0 1 0 0,0 0-1 0 0,1 0 1 0 0,-1 1-1 0 0,0-1 1 0 0,1 1-1 0 0,0 0 0 0 0,-1 0 1 0 0,1 0-1 0 0,0 0 1 0 0,-1 0-1 0 0,1 0 1 0 0,0 1-1 0 0,0 0 0 0 0,0-1 1 0 0,0 1-1 0 0,4 0 1 0 0,-2 1 18 0 0,0 1 0 0 0,0-1 1 0 0,-1 1-1 0 0,1-1 1 0 0,0 1-1 0 0,-1 1 1 0 0,0-1-1 0 0,0 1 0 0 0,1-1 1 0 0,-2 1-1 0 0,1 0 1 0 0,0 1-1 0 0,-1-1 0 0 0,6 7 1 0 0,-6-7-5 0 0,0 1 1 0 0,0 0-1 0 0,0 0 0 0 0,-1 1 1 0 0,1-1-1 0 0,-1 0 0 0 0,0 1 1 0 0,0 0-1 0 0,-1-1 0 0 0,1 1 1 0 0,-1 0-1 0 0,0 0 0 0 0,0 0 1 0 0,0 5-1 0 0,-2-7-46 0 0,1-1 1 0 0,0 0-1 0 0,0 1 0 0 0,-1-1 1 0 0,1 0-1 0 0,-1 0 0 0 0,0 1 1 0 0,0-1-1 0 0,0 0 0 0 0,0 0 0 0 0,0 0 1 0 0,0 0-1 0 0,-1 0 0 0 0,1 0 1 0 0,0-1-1 0 0,-1 1 0 0 0,0 0 1 0 0,1-1-1 0 0,-1 1 0 0 0,0-1 1 0 0,0 1-1 0 0,0-1 0 0 0,0 0 1 0 0,0 0-1 0 0,0 0 0 0 0,0 0 1 0 0,0 0-1 0 0,0 0 0 0 0,-1-1 1 0 0,1 1-1 0 0,0-1 0 0 0,-3 1 1 0 0,-4 0-50 0 0,1 0 0 0 0,-1 0 0 0 0,1-1 0 0 0,-1 0 0 0 0,1-1 0 0 0,-1 0 0 0 0,1 0 0 0 0,-1-1 0 0 0,1 0 0 0 0,-15-5 0 0 0,31 10-267 0 0,-1 0 0 0 0,0-1 0 0 0,1 1 0 0 0,0-2 0 0 0,-1 1 0 0 0,16 0 0 0 0,-12-1-1695 0 0,-1-1-1 0 0,1-1 1 0 0,-1 0 0 0 0,19-4-1 0 0,-1-2-3696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05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7 14803 0 0,'0'-1'130'0'0,"0"1"0"0"0,0 0 1 0 0,-1-1-1 0 0,1 1 0 0 0,0 0 0 0 0,0 0 0 0 0,0-1 1 0 0,0 1-1 0 0,0 0 0 0 0,0 0 0 0 0,0-1 0 0 0,-1 1 0 0 0,1 0 1 0 0,0 0-1 0 0,0-1 0 0 0,0 1 0 0 0,0 0 0 0 0,-1 0 0 0 0,1 0 1 0 0,0 0-1 0 0,0-1 0 0 0,-1 1 0 0 0,1 0 0 0 0,0 0 0 0 0,0 0 1 0 0,-1 0-1 0 0,1 0 0 0 0,0 0 0 0 0,0 0 0 0 0,-1-1 0 0 0,1 1 1 0 0,0 0-1 0 0,-1 0 0 0 0,1 0 0 0 0,0 0 0 0 0,0 0 0 0 0,-1 0 1 0 0,1 1-1 0 0,0-1 0 0 0,-1 0 0 0 0,1 0 0 0 0,0 0 0 0 0,0 0 1 0 0,-1 0-1 0 0,1 0 0 0 0,0 0 0 0 0,0 0 0 0 0,-1 1 0 0 0,1-1 1 0 0,0 0-1 0 0,0 0 0 0 0,0 0 0 0 0,-1 1 0 0 0,1-1 0 0 0,0 0 1 0 0,0 0-1 0 0,-18 24 1778 0 0,-10 34-1530 0 0,19-37-287 0 0,2 1 0 0 0,0-1 0 0 0,1 2-1 0 0,1-1 1 0 0,2 1 0 0 0,0-1 0 0 0,0 29-1 0 0,3-39-274 0 0,0 0-1 0 0,1 0 0 0 0,1 0 0 0 0,0 0 1 0 0,1 0-1 0 0,0 0 0 0 0,0 0 0 0 0,1-1 1 0 0,1 1-1 0 0,0-1 0 0 0,1 0 0 0 0,0-1 1 0 0,0 0-1 0 0,1 0 0 0 0,11 12 0 0 0,-14-18-561 0 0,1 0 0 0 0,0 0 0 0 0,1-1 0 0 0,-1 0 0 0 0,0 0 0 0 0,1 0 0 0 0,0 0 0 0 0,-1-1 0 0 0,1 0 0 0 0,0 0 0 0 0,0-1-1 0 0,0 0 1 0 0,1 0 0 0 0,-1 0 0 0 0,0-1 0 0 0,0 0 0 0 0,0 0 0 0 0,1 0 0 0 0,-1-1 0 0 0,0 0 0 0 0,0 0 0 0 0,0 0 0 0 0,0-1 0 0 0,6-3-1 0 0,4-2-1904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06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18 12115 0 0,'-2'-1'447'0'0,"-1"0"1"0"0,1 0-1 0 0,-1 0 1 0 0,1 1-1 0 0,-1-1 0 0 0,0 1 1 0 0,1-1-1 0 0,-1 1 1 0 0,0 0-1 0 0,1 0 1 0 0,-1 0-1 0 0,0 0 1 0 0,1 0-1 0 0,-1 1 1 0 0,0-1-1 0 0,1 1 1 0 0,-1 0-1 0 0,1 0 1 0 0,-1 0-1 0 0,-3 2 1 0 0,3-1-234 0 0,0 1 0 0 0,-1-1 0 0 0,1 1 0 0 0,1 0 0 0 0,-1 0 0 0 0,0 0 0 0 0,1 1 0 0 0,0-1 0 0 0,0 0 0 0 0,0 1 0 0 0,0 0 1 0 0,-2 5-1 0 0,1 0-187 0 0,0 0 1 0 0,1 0-1 0 0,0 0 0 0 0,0 0 1 0 0,1 1-1 0 0,0-1 1 0 0,1 0-1 0 0,0 1 1 0 0,0-1-1 0 0,1 1 1 0 0,2 11-1 0 0,-1-15-9 0 0,-1-1-1 0 0,1 1 1 0 0,0-1 0 0 0,1 0 0 0 0,-1 0-1 0 0,1 0 1 0 0,0 0 0 0 0,0 0-1 0 0,1-1 1 0 0,6 7 0 0 0,-9-10-15 0 0,0 0 1 0 0,1 0-1 0 0,-1 0 1 0 0,0 0-1 0 0,0 0 1 0 0,1-1-1 0 0,-1 1 1 0 0,1 0-1 0 0,-1-1 0 0 0,1 0 1 0 0,-1 1-1 0 0,1-1 1 0 0,-1 0-1 0 0,1 0 1 0 0,-1 1-1 0 0,1-1 1 0 0,1-1-1 0 0,0 1-1 0 0,-1-1-1 0 0,0 0 1 0 0,1 1 0 0 0,-1-1-1 0 0,0-1 1 0 0,0 1-1 0 0,0 0 1 0 0,0 0 0 0 0,0-1-1 0 0,0 1 1 0 0,0-1-1 0 0,0 1 1 0 0,0-1 0 0 0,1-2-1 0 0,0 0-36 0 0,1 0-1 0 0,-1 0 0 0 0,0 0 1 0 0,-1 0-1 0 0,1-1 0 0 0,-1 1 0 0 0,0-1 1 0 0,0 1-1 0 0,0-1 0 0 0,-1 0 1 0 0,0 0-1 0 0,0 0 0 0 0,0 0 1 0 0,0 0-1 0 0,-1 0 0 0 0,0 0 0 0 0,0 0 1 0 0,0 0-1 0 0,0 0 0 0 0,-1 0 1 0 0,0 0-1 0 0,0 0 0 0 0,-1 0 1 0 0,-2-8-1 0 0,-2 0-286 0 0,-1 0 0 0 0,0 0 0 0 0,-1 1 0 0 0,0 0 0 0 0,-1 0 0 0 0,0 1 0 0 0,-15-14 0 0 0,21 22-99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06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 5481 0 0,'2'3'1249'0'0,"1"0"-1"0"0,0 0 1 0 0,-1 0-1 0 0,0 1 1 0 0,0-1-1 0 0,0 1 1 0 0,0 0-1 0 0,0 0 1 0 0,1 5 0 0 0,-1-2-427 0 0,-1 0 1 0 0,0-1 0 0 0,0 1 0 0 0,0 0 0 0 0,-1 8 0 0 0,-2 8-1313 0 0,-1-1 0 0 0,-10 37-1 0 0,3-14-287 0 0,8-34-231 0 0,2-7 140 0 0,-1-1 1 0 0,1 1 0 0 0,-1-1 0 0 0,1 0 0 0 0,-1 1 0 0 0,0-1 0 0 0,0 0 0 0 0,-1 0 0 0 0,1 0 0 0 0,-1 0-1 0 0,1 0 1 0 0,-1 0 0 0 0,0 0 0 0 0,0 0 0 0 0,-3 2 0 0 0,-3 2-2728 0 0</inkml:trace>
  <inkml:trace contextRef="#ctx0" brushRef="#br0" timeOffset="1">3 334 3689 0 0,'-3'3'11185'0'0,"21"-5"-7923"0"0,-13 0-2609 0 0,28-8 565 0 0,-32 10-1209 0 0,1 0-1 0 0,-1-1 1 0 0,0 1-1 0 0,0 0 0 0 0,0 0 1 0 0,0 0-1 0 0,0 0 1 0 0,0 0-1 0 0,1 0 0 0 0,-1 0 1 0 0,0 0-1 0 0,0 0 1 0 0,0 0-1 0 0,0 1 1 0 0,0-1-1 0 0,0 0 0 0 0,0 1 1 0 0,1-1-1 0 0,-1 1 1 0 0,0 0-1 0 0,-1-1 0 0 0,1 1 1 0 0,0 0-1 0 0,1 0 1 0 0,-2 2-56 0 0,0-1 0 0 0,-1 1 1 0 0,1 0-1 0 0,-1-1 1 0 0,1 1-1 0 0,-1-1 0 0 0,0 1 1 0 0,0-1-1 0 0,0 1 1 0 0,-1-1-1 0 0,1 1 0 0 0,0-1 1 0 0,-1 0-1 0 0,-2 3 1 0 0,-6 12-97 0 0,9-13 130 0 0,0-1-1 0 0,0 1 1 0 0,0 0-1 0 0,0 0 1 0 0,1 0-1 0 0,-1-1 1 0 0,1 1-1 0 0,0 0 1 0 0,0 0-1 0 0,0 0 1 0 0,1 0-1 0 0,-1 0 1 0 0,1 0-1 0 0,0-1 1 0 0,3 8 0 0 0,-3-9-18 0 0,0 0 1 0 0,0 0 0 0 0,1-1-1 0 0,-1 1 1 0 0,1 0 0 0 0,-1-1 0 0 0,1 0-1 0 0,-1 1 1 0 0,1-1 0 0 0,0 0 0 0 0,0 0-1 0 0,0 0 1 0 0,-1 0 0 0 0,1 0 0 0 0,0 0-1 0 0,0 0 1 0 0,1-1 0 0 0,-1 1 0 0 0,0-1-1 0 0,0 1 1 0 0,0-1 0 0 0,0 0 0 0 0,0 0-1 0 0,0 0 1 0 0,1 0 0 0 0,-1 0 0 0 0,0 0-1 0 0,0-1 1 0 0,0 1 0 0 0,2-2 0 0 0,4 0-489 0 0,0 0 0 0 0,0 0 0 0 0,0-1 0 0 0,0 0 1 0 0,14-9-1 0 0,-17 9-278 0 0,0-1 0 0 0,1 0 0 0 0,-1 0 0 0 0,-1 0 0 0 0,1 0 0 0 0,-1-1 0 0 0,0 0 0 0 0,0 0 0 0 0,0 0 0 0 0,0-1 0 0 0,-1 1 0 0 0,5-12 0 0 0,1 0-2440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07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25 8370 0 0,'-1'0'457'0'0,"-1"0"-1"0"0,1 0 1 0 0,0-1 0 0 0,-1 1-1 0 0,1 0 1 0 0,0 0 0 0 0,0 0 0 0 0,-1 0-1 0 0,1 0 1 0 0,0 1 0 0 0,0-1-1 0 0,-1 0 1 0 0,1 1 0 0 0,0-1 0 0 0,0 1-1 0 0,0-1 1 0 0,-1 1 0 0 0,1-1-1 0 0,0 1 1 0 0,0 0 0 0 0,0-1 0 0 0,0 1-1 0 0,0 0 1 0 0,-1 1 0 0 0,0 1-149 0 0,0 0-1 0 0,0 0 1 0 0,0 0 0 0 0,1 0 0 0 0,-1 0 0 0 0,1 0-1 0 0,0 1 1 0 0,0-1 0 0 0,-1 5 0 0 0,0 0-315 0 0,1 1 0 0 0,0 0-1 0 0,0 0 1 0 0,1 0 0 0 0,1-1 0 0 0,-1 1 0 0 0,3 10 0 0 0,-1-10 60 0 0,1-1 1 0 0,0 1 0 0 0,1-1-1 0 0,0 1 1 0 0,0-1-1 0 0,1 0 1 0 0,0-1 0 0 0,12 14-1 0 0,-16-19-23 0 0,0-1 0 0 0,0 1 0 0 0,1-1 0 0 0,-1 1-1 0 0,1-1 1 0 0,-1 1 0 0 0,1-1 0 0 0,0 0 0 0 0,0 0 0 0 0,-1 0 0 0 0,1 0-1 0 0,0 0 1 0 0,0-1 0 0 0,0 1 0 0 0,0 0 0 0 0,0-1 0 0 0,0 1 0 0 0,0-1-1 0 0,0 0 1 0 0,0 0 0 0 0,0 0 0 0 0,0 0 0 0 0,0 0 0 0 0,0 0 0 0 0,0 0-1 0 0,0-1 1 0 0,0 1 0 0 0,0-1 0 0 0,0 1 0 0 0,0-1 0 0 0,0 0 0 0 0,0 0-1 0 0,0 0 1 0 0,-1 0 0 0 0,1 0 0 0 0,0 0 0 0 0,-1 0 0 0 0,1-1-1 0 0,-1 1 1 0 0,1-1 0 0 0,-1 1 0 0 0,0-1 0 0 0,1 1 0 0 0,1-4 0 0 0,0 0-61 0 0,0 1 1 0 0,0-1-1 0 0,0 0 1 0 0,-1 0 0 0 0,0 0-1 0 0,0 0 1 0 0,0 0-1 0 0,0 0 1 0 0,-1 0 0 0 0,0-1-1 0 0,0 1 1 0 0,0-10-1 0 0,-1 10-246 0 0,0 0 0 0 0,0 1 0 0 0,-1-1 0 0 0,0 0 0 0 0,0 0 0 0 0,0 1-1 0 0,-1-1 1 0 0,1 0 0 0 0,-1 1 0 0 0,0-1 0 0 0,0 1 0 0 0,-1 0 0 0 0,1 0-1 0 0,-1 0 1 0 0,0 0 0 0 0,0 0 0 0 0,0 1 0 0 0,-1-1 0 0 0,1 1 0 0 0,-1 0-1 0 0,0 0 1 0 0,-7-5 0 0 0,10 8 282 0 0,0-1-1 0 0,0 1 1 0 0,0-1 0 0 0,0 1-1 0 0,-1 0 1 0 0,1-1-1 0 0,0 1 1 0 0,0 0 0 0 0,0 0-1 0 0,0 0 1 0 0,0 0-1 0 0,0 0 1 0 0,0 0 0 0 0,0 0-1 0 0,-1 0 1 0 0,1 0-1 0 0,0 1 1 0 0,0-1 0 0 0,0 0-1 0 0,0 1 1 0 0,0-1 0 0 0,0 0-1 0 0,0 1 1 0 0,0 0-1 0 0,0-1 1 0 0,0 1 0 0 0,0-1-1 0 0,1 1 1 0 0,-1 0-1 0 0,0 0 1 0 0,0 0 0 0 0,1-1-1 0 0,-1 1 1 0 0,0 0-1 0 0,1 0 1 0 0,-1 0 0 0 0,1 0-1 0 0,-1 0 1 0 0,1 0-1 0 0,-1 0 1 0 0,1 2 0 0 0,-1-2 89 0 0,1 0 0 0 0,-1 0-1 0 0,1 0 1 0 0,0 1 0 0 0,0-1 0 0 0,0 0 0 0 0,-1 0 0 0 0,1 1 0 0 0,0-1 0 0 0,1 0 0 0 0,-1 0 0 0 0,0 0 0 0 0,0 1 0 0 0,0-1-1 0 0,1 0 1 0 0,-1 0 0 0 0,0 0 0 0 0,1 0 0 0 0,0 1 0 0 0,-1-1 0 0 0,1 0 0 0 0,-1 0 0 0 0,1 0 0 0 0,0 0 0 0 0,0 0 0 0 0,0 0-1 0 0,-1-1 1 0 0,1 1 0 0 0,0 0 0 0 0,0 0 0 0 0,0-1 0 0 0,0 1 0 0 0,0 0 0 0 0,1-1 0 0 0,-1 1 0 0 0,0-1 0 0 0,0 1 0 0 0,0-1-1 0 0,3 1 1 0 0,4 0-62 0 0,1-1 0 0 0,0 1 0 0 0,0-2 0 0 0,-1 1 0 0 0,1-1-1 0 0,0 0 1 0 0,-1-1 0 0 0,1 0 0 0 0,-1 0 0 0 0,1-1 0 0 0,-1 0 0 0 0,12-7-1 0 0,-12 6-723 0 0,0-1 1 0 0,0 1-1 0 0,-1-2 0 0 0,0 1 0 0 0,10-10 0 0 0,-14 11-69 0 0,1 1 1 0 0,-1-1-1 0 0,0 0 0 0 0,0 0 1 0 0,0-1-1 0 0,-1 1 1 0 0,0 0-1 0 0,0-1 1 0 0,0 0-1 0 0,2-5 0 0 0,-15 48 10969 0 0,1-1-7835 0 0,-8 51-1 0 0,17-87-2366 0 0,1 0 0 0 0,-1 0 0 0 0,1 0 1 0 0,0 0-1 0 0,0 0 0 0 0,0 0 0 0 0,-1 0 0 0 0,1 0 0 0 0,0 0 1 0 0,0 0-1 0 0,1 0 0 0 0,-1 0 0 0 0,0 1 0 0 0,0-1 0 0 0,0 0 1 0 0,1 0-1 0 0,-1 0 0 0 0,1 0 0 0 0,-1 0 0 0 0,0 0 0 0 0,1-1 1 0 0,0 1-1 0 0,-1 0 0 0 0,1 0 0 0 0,0 0 0 0 0,-1 0 1 0 0,1-1-1 0 0,0 1 0 0 0,0 0 0 0 0,-1 0 0 0 0,1-1 0 0 0,0 1 1 0 0,0-1-1 0 0,0 1 0 0 0,0-1 0 0 0,0 1 0 0 0,0-1 0 0 0,0 0 1 0 0,0 1-1 0 0,0-1 0 0 0,0 0 0 0 0,2 0 0 0 0,3 0-118 0 0,0-1 0 0 0,1 0 0 0 0,-1 0 1 0 0,0-1-1 0 0,1 0 0 0 0,5-2 0 0 0,12-4-2519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07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8138 0 0,'-5'18'2560'0'0,"3"0"-87"0"0,0 6-41 0 0,3-4-479 0 0,3-2-553 0 0,2-1-416 0 0,2-1-312 0 0,3-3-288 0 0,5-2-191 0 0,2-3-129 0 0,4-1-64 0 0,2-3-64 0 0,3-3-353 0 0,2-2-799 0 0,-1-2-1176 0 0,0-3-1537 0 0,-4-4-64 0 0,-2 0-2120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07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49 2705 0 0,'-12'-5'2619'0'0,"0"-5"6494"0"0,12 2-2270 0 0,16 4-6020 0 0,61-7-664 0 0,-59 7-519 0 0,0 1 0 0 0,1 1 0 0 0,-1 1 1 0 0,0 0-1 0 0,27 3 0 0 0,-85 15-17113 0 0,-11 9 20872 0 0,46-22-2772 0 0,1-1 1 0 0,0 1-1 0 0,0 0 0 0 0,0 0 0 0 0,0 0 0 0 0,1 0 1 0 0,0 1-1 0 0,0-1 0 0 0,0 1 0 0 0,0 0 0 0 0,1 0 1 0 0,-1 0-1 0 0,2 0 0 0 0,-1 1 0 0 0,0-1 0 0 0,1 1 1 0 0,0-1-1 0 0,0 1 0 0 0,0 7 0 0 0,0 2-383 0 0,1 0 1 0 0,0-1-1 0 0,1 1 0 0 0,1-1 0 0 0,0 1 1 0 0,7 19-1 0 0,-1-16-766 0 0,-7-17 194 0 0,0 0 0 0 0,0 0 1 0 0,0 0-1 0 0,0 0 0 0 0,0 0 1 0 0,0 0-1 0 0,0 0 0 0 0,0-1 1 0 0,1 1-1 0 0,-1 0 0 0 0,0-1 1 0 0,0 1-1 0 0,1-1 1 0 0,2 2-1 0 0,-3-2 27 0 0,0 0 1 0 0,1 0 0 0 0,-1 0-1 0 0,1-1 1 0 0,-1 1 0 0 0,0 0-1 0 0,1 0 1 0 0,-1-1-1 0 0,1 1 1 0 0,-1-1 0 0 0,0 1-1 0 0,0-1 1 0 0,1 0-1 0 0,-1 1 1 0 0,0-1 0 0 0,0 0-1 0 0,0 0 1 0 0,0 0 0 0 0,0 0-1 0 0,0 0 1 0 0,0 0-1 0 0,0 0 1 0 0,0 0 0 0 0,0 0-1 0 0,0 0 1 0 0,-1-1-1 0 0,1 1 1 0 0,1-3 0 0 0,6-16-1857 0 0,3-2-541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32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12555 0 0,'0'0'271'0'0,"-1"0"0"0"0,0 0 0 0 0,1 0 0 0 0,-1 0 0 0 0,1 0 1 0 0,-1 0-1 0 0,1 1 0 0 0,-1-1 0 0 0,1 0 0 0 0,-1 0 0 0 0,1 0 0 0 0,-1 1 1 0 0,1-1-1 0 0,-1 0 0 0 0,1 1 0 0 0,-1-1 0 0 0,1 0 0 0 0,0 1 0 0 0,-1-1 1 0 0,1 1-1 0 0,0-1 0 0 0,-1 1 0 0 0,1-1 0 0 0,-1 1 0 0 0,6 10 2627 0 0,19 5-1715 0 0,-13-13-1074 0 0,1 0 0 0 0,-1-1 0 0 0,1 0 0 0 0,-1 0-1 0 0,1-2 1 0 0,22 0 0 0 0,73-14-842 0 0,-56 5-1638 0 0,3 1-6165 0 0,-31 3 1097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08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4897 0 0,'1'9'10555'0'0,"1"0"-6053"0"0,-1-6-4420 0 0,0-1 1 0 0,-1 1-1 0 0,1 0 1 0 0,-1-1-1 0 0,1 1 1 0 0,-1 0 0 0 0,0 0-1 0 0,0 0 1 0 0,0-1-1 0 0,-1 4 1 0 0,-3 10-99 0 0,-1-1 0 0 0,0 0 0 0 0,-1 0 0 0 0,-1-1-1 0 0,-10 17 1 0 0,12-23-856 0 0,0 0 0 0 0,-1 0 0 0 0,0-1 0 0 0,-1 1 0 0 0,-12 10 0 0 0,19-18 779 0 0,-1 1 0 0 0,1-1 1 0 0,-1 1-1 0 0,1-1 0 0 0,0 1 1 0 0,-1-1-1 0 0,1 1 0 0 0,-1-1 0 0 0,0 0 1 0 0,1 1-1 0 0,-1-1 0 0 0,1 0 1 0 0,-1 1-1 0 0,0-1 0 0 0,1 0 1 0 0,-1 0-1 0 0,1 1 0 0 0,-1-1 1 0 0,0 0-1 0 0,1 0 0 0 0,-1 0 1 0 0,0 0-1 0 0,1 0 0 0 0,-1 0 1 0 0,0 0-1 0 0,1 0 0 0 0,-1 0 0 0 0,0-1 1 0 0,1 1-1 0 0,-1 0 0 0 0,0 0 1 0 0,1-1-1 0 0,-1 1 0 0 0,1 0 1 0 0,-1 0-1 0 0,1-1 0 0 0,-1 1 1 0 0,1-1-1 0 0,-1 1 0 0 0,1-1 1 0 0,-1 1-1 0 0,1 0 0 0 0,-1-1 1 0 0,1 0-1 0 0,-1 1 0 0 0,1-1 0 0 0,0 1 1 0 0,-1-1-1 0 0,1 0 186 0 0,0 0 0 0 0,0 0 0 0 0,0 0 0 0 0,0 0 0 0 0,0 0 0 0 0,0 0 0 0 0,0 0 0 0 0,1 1 0 0 0,-1-1 0 0 0,0 0 0 0 0,0 0 0 0 0,1 0 0 0 0,-1 0 0 0 0,1 1 0 0 0,-1-1 0 0 0,0 0 0 0 0,1 0 0 0 0,0 1 0 0 0,-1-1 0 0 0,1 0 0 0 0,-1 1 0 0 0,1-1 0 0 0,0 0 0 0 0,-1 1 0 0 0,1-1 0 0 0,0 1 0 0 0,0-1 0 0 0,0 1 0 0 0,-1 0 0 0 0,1-1 0 0 0,0 1 0 0 0,0 0 0 0 0,0 0 0 0 0,0-1 0 0 0,0 1 0 0 0,-1 0 0 0 0,1 0 0 0 0,1 0 0 0 0,16-2 551 0 0,-1 0 0 0 0,1 2-1 0 0,24 1 1 0 0,7 7-1723 0 0,-9 8-4334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08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13299 0 0,'4'6'744'0'0,"1"-1"-32"0"0,3 0 104 0 0,2 0-80 0 0,1-5-79 0 0,2-1 55 0 0,4 0-8 0 0,1-1-176 0 0,2 0-200 0 0,1-2-304 0 0,2-1-584 0 0,-1 1-1288 0 0,0-2-1345 0 0,-1-4-824 0 0,2-2-2288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09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17820 0 0,'0'-1'130'0'0,"0"1"1"0"0,0-1-1 0 0,0 0 1 0 0,0 0-1 0 0,0 1 1 0 0,1-1-1 0 0,-1 0 0 0 0,0 1 1 0 0,1-1-1 0 0,-1 0 1 0 0,0 1-1 0 0,1-1 1 0 0,-1 0-1 0 0,1 1 1 0 0,-1-1-1 0 0,1 1 0 0 0,-1-1 1 0 0,1 1-1 0 0,0-1 1 0 0,-1 1-1 0 0,1-1 1 0 0,0 1-1 0 0,-1 0 1 0 0,1-1-1 0 0,0 1 0 0 0,-1 0 1 0 0,1 0-1 0 0,0-1 1 0 0,0 1-1 0 0,1 0 1 0 0,0 0 60 0 0,1 0-1 0 0,0 0 1 0 0,0 1 0 0 0,-1-1 0 0 0,1 1 0 0 0,0-1 0 0 0,0 1 0 0 0,4 2 0 0 0,3 2 77 0 0,-1-1 1 0 0,0 2 0 0 0,16 11 0 0 0,-22-16-314 0 0,-1 1 0 0 0,0 0 0 0 0,0 0 0 0 0,0 0 0 0 0,0 0-1 0 0,0 0 1 0 0,0 0 0 0 0,0 0 0 0 0,-1 1 0 0 0,1-1 0 0 0,-1 0-1 0 0,0 1 1 0 0,0 0 0 0 0,0-1 0 0 0,0 1 0 0 0,0 0 0 0 0,0-1 0 0 0,-1 1-1 0 0,1 0 1 0 0,-1 0 0 0 0,0-1 0 0 0,0 1 0 0 0,0 0 0 0 0,0 0-1 0 0,0 0 1 0 0,-1 0 0 0 0,1-1 0 0 0,-1 1 0 0 0,0 0 0 0 0,0-1 0 0 0,0 1-1 0 0,0 0 1 0 0,0-1 0 0 0,-3 4 0 0 0,-3 4-417 0 0,0 0 1 0 0,-1-1-1 0 0,0-1 0 0 0,0 1 1 0 0,-1-1-1 0 0,-19 13 1 0 0,27-21 473 0 0,1 1 1 0 0,-1-1-1 0 0,0 1 1 0 0,0-1-1 0 0,0 1 1 0 0,1-1 0 0 0,-1 1-1 0 0,0 0 1 0 0,0-1-1 0 0,1 1 1 0 0,-1 0 0 0 0,1 0-1 0 0,-1-1 1 0 0,1 1-1 0 0,-1 0 1 0 0,1 0-1 0 0,-1 0 1 0 0,1 0 0 0 0,0 0-1 0 0,0 0 1 0 0,-1 0-1 0 0,1 0 1 0 0,0-1 0 0 0,0 1-1 0 0,0 0 1 0 0,0 0-1 0 0,0 0 1 0 0,0 0-1 0 0,0 0 1 0 0,0 0 0 0 0,1 0-1 0 0,-1 0 1 0 0,0 0-1 0 0,0 0 1 0 0,1 0 0 0 0,-1 0-1 0 0,1 0 1 0 0,-1-1-1 0 0,1 1 1 0 0,-1 0-1 0 0,1 0 1 0 0,-1-1 0 0 0,1 1-1 0 0,0 0 1 0 0,-1 0-1 0 0,1-1 1 0 0,0 1-1 0 0,0-1 1 0 0,-1 1 0 0 0,1-1-1 0 0,0 1 1 0 0,0-1-1 0 0,0 1 1 0 0,2-1 0 0 0,2 3 25 0 0,0 0 1 0 0,0-1 0 0 0,1 0 0 0 0,0 0 0 0 0,-1 0 0 0 0,1-1 0 0 0,11 2-1 0 0,-6-2-214 0 0,47-1-3106 0 0,-53-1 2299 0 0,1 1 0 0 0,-1-1 0 0 0,0 0 1 0 0,1 0-1 0 0,-1-1 0 0 0,0 1 0 0 0,0-1 0 0 0,6-3 0 0 0,-11 5 853 0 0,0 0 0 0 0,1 0 0 0 0,-1 0 0 0 0,0 0 0 0 0,1-1-1 0 0,-1 1 1 0 0,0 0 0 0 0,0 0 0 0 0,1 0 0 0 0,-1 0-1 0 0,0-1 1 0 0,0 1 0 0 0,1 0 0 0 0,-1 0 0 0 0,0-1 0 0 0,0 1-1 0 0,1 0 1 0 0,-1 0 0 0 0,0-1 0 0 0,0 1 0 0 0,0 0 0 0 0,0 0-1 0 0,0-1 1 0 0,1 1 0 0 0,-1 0 0 0 0,0-1 0 0 0,0 1-1 0 0,0 0 1 0 0,0-1 0 0 0,0 1 0 0 0,0 0 0 0 0,0-1 0 0 0,0 1-1 0 0,0 0 1 0 0,0-1 0 0 0,0 1 0 0 0,0 0 0 0 0,-1-1-1 0 0,1 1 59 0 0,0 0-1 0 0,-1-1 0 0 0,1 1 0 0 0,-1 0 1 0 0,1 0-1 0 0,-1 0 0 0 0,1 0 0 0 0,-1 0 0 0 0,1 0 1 0 0,-1 0-1 0 0,1 0 0 0 0,-1 0 0 0 0,1 0 1 0 0,-1 0-1 0 0,1 0 0 0 0,-1 0 0 0 0,1 0 0 0 0,-1 0 1 0 0,1 0-1 0 0,-1 1 0 0 0,1-1 0 0 0,-1 0 1 0 0,1 0-1 0 0,0 1 0 0 0,-1-1 0 0 0,1 0 0 0 0,-1 1 1 0 0,-34 17 4597 0 0,29-16-3120 0 0,0 1 1 0 0,1-1-1 0 0,-1 1 1 0 0,0 0-1 0 0,1 1 0 0 0,-8 6 1 0 0,-24 29 2555 0 0,26-26-3827 0 0,-1-1 0 0 0,0 0 0 0 0,-22 16 0 0 0,82-33 68 0 0,30-1-9 0 0,-17 3-2283 0 0,-22-4-3702 0 0,-25 1 1648 0 0,0 0-1410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09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12 10386 0 0,'2'-3'9327'0'0,"9"-1"-6753"0"0,10 0-1663 0 0,-17 4-853 0 0,0 0 0 0 0,0 0 0 0 0,-1 1 0 0 0,1-1 0 0 0,0 1 1 0 0,0 0-1 0 0,-1 0 0 0 0,1 0 0 0 0,-1 1 0 0 0,1-1 0 0 0,-1 1 0 0 0,0 0 0 0 0,0 0 0 0 0,1 0 0 0 0,-1 0 0 0 0,0 0 0 0 0,-1 1 0 0 0,1-1 0 0 0,0 1 0 0 0,-1 0 0 0 0,1 0 0 0 0,-1 0 0 0 0,0 0 0 0 0,0 0 0 0 0,0 1 0 0 0,-1-1 0 0 0,1 0 0 0 0,1 7 0 0 0,-1-4-265 0 0,-1 0 0 0 0,0 0-1 0 0,0 0 1 0 0,0 1 0 0 0,-1-1-1 0 0,0 0 1 0 0,0 0 0 0 0,-1 1-1 0 0,1-1 1 0 0,-1 0 0 0 0,-1 0-1 0 0,1 0 1 0 0,-1 1 0 0 0,0-2-1 0 0,0 1 1 0 0,-5 8 0 0 0,4-8-766 0 0,0-1 1 0 0,-1 1-1 0 0,0-1 1 0 0,0 0-1 0 0,0 0 1 0 0,0 0-1 0 0,-1-1 1 0 0,0 1-1 0 0,0-1 1 0 0,0 0-1 0 0,0-1 1 0 0,-1 1-1 0 0,-8 3 1 0 0,-30 6-254 0 0,43-13 1556 0 0,0 0 0 0 0,0 0 0 0 0,0 1-1 0 0,0-1 1 0 0,0 0 0 0 0,0 0 0 0 0,1 1 0 0 0,-1-1 0 0 0,0 1-1 0 0,0-1 1 0 0,0 1 0 0 0,0-1 0 0 0,0 1 0 0 0,0-1 0 0 0,1 1 0 0 0,-2 1-1 0 0,2-1-129 0 0,-1-1-1 0 0,1 0 0 0 0,0 1 0 0 0,0-1 1 0 0,0 0-1 0 0,0 1 0 0 0,0-1 0 0 0,0 1 0 0 0,0-1 1 0 0,0 0-1 0 0,0 1 0 0 0,0-1 0 0 0,0 1 1 0 0,0-1-1 0 0,0 0 0 0 0,1 1 0 0 0,-1-1 0 0 0,0 0 1 0 0,0 1-1 0 0,0-1 0 0 0,0 1 0 0 0,1-1 1 0 0,-1 0-1 0 0,0 0 0 0 0,0 1 0 0 0,1-1 1 0 0,-1 0-1 0 0,1 1 0 0 0,13 8 3824 0 0,4-6-3680 0 0,84-12 1431 0 0,-87 6-2638 0 0,1-1 1 0 0,19-7-1 0 0,-34 11 361 0 0,0 0 0 0 0,0-1 0 0 0,0 1-1 0 0,0-1 1 0 0,0 1 0 0 0,0-1 0 0 0,0 0 0 0 0,0 1 0 0 0,0-1 0 0 0,0 0 0 0 0,0 0 0 0 0,0 0 0 0 0,0 1-1 0 0,0-1 1 0 0,-1 0 0 0 0,1 0 0 0 0,0 0 0 0 0,-1 0 0 0 0,1-1 0 0 0,-1 1 0 0 0,1 0 0 0 0,-1 0-1 0 0,1-1 1 0 0,1-9-5687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13299 0 0,'36'14'6237'0'0,"-4"6"-3309"0"0,-30-18-2914 0 0,-1-1 0 0 0,1 1 0 0 0,-1 0-1 0 0,1-1 1 0 0,-1 1 0 0 0,0 0-1 0 0,0 0 1 0 0,0 0 0 0 0,0 0 0 0 0,0 0-1 0 0,0 0 1 0 0,0 0 0 0 0,-1 0 0 0 0,1 0-1 0 0,-1 0 1 0 0,1 0 0 0 0,-1 0-1 0 0,0 1 1 0 0,0-1 0 0 0,0 0 0 0 0,0 0-1 0 0,0 0 1 0 0,-1 0 0 0 0,1 1 0 0 0,0-1-1 0 0,-1 0 1 0 0,0 0 0 0 0,0 0-1 0 0,1 0 1 0 0,-1 0 0 0 0,-2 3 0 0 0,-14 21-698 0 0,9-13 459 0 0,-1 1 1 0 0,-9 23 0 0 0,17-35 257 0 0,-1 1 1 0 0,1 0 0 0 0,0-1 0 0 0,1 1 0 0 0,-1 0-1 0 0,0 0 1 0 0,1-1 0 0 0,0 1 0 0 0,0 0 0 0 0,0 0 0 0 0,0 0-1 0 0,0 0 1 0 0,0 0 0 0 0,1-1 0 0 0,-1 1 0 0 0,1 0-1 0 0,0 0 1 0 0,0-1 0 0 0,0 1 0 0 0,2 3 0 0 0,-1-3-18 0 0,0-1 0 0 0,1 1 0 0 0,0-1 0 0 0,-1 0 0 0 0,1 0 0 0 0,0 0 0 0 0,0 0 0 0 0,0 0 1 0 0,1-1-1 0 0,-1 0 0 0 0,0 1 0 0 0,0-1 0 0 0,1 0 0 0 0,-1-1 0 0 0,1 1 0 0 0,-1-1 0 0 0,1 1 0 0 0,-1-1 0 0 0,6 0 1 0 0,-3 0-199 0 0,1 0 0 0 0,-1-1 0 0 0,0 0 0 0 0,0 0 1 0 0,0 0-1 0 0,0-1 0 0 0,0 1 0 0 0,0-1 1 0 0,0-1-1 0 0,6-3 0 0 0,-8 3-388 0 0,1 0-1 0 0,-1 0 1 0 0,0-1 0 0 0,0 1-1 0 0,-1-1 1 0 0,1 0 0 0 0,-1-1-1 0 0,1 1 1 0 0,-1 0 0 0 0,-1-1-1 0 0,1 0 1 0 0,-1 1 0 0 0,3-9-1 0 0,0-3-904 0 0,-1 1 0 0 0,-1-1 0 0 0,2-18 0 0 0,2-13 1048 0 0,9 3 12264 0 0,-16 58-8545 0 0,-4 19-1410 0 0,-8 7-763 0 0,7-27-1069 0 0,1 0 1 0 0,0 0-1 0 0,1 1 1 0 0,0 0 0 0 0,1-1-1 0 0,0 26 1 0 0,2-37-72 0 0,0 0 0 0 0,1 0 0 0 0,-1 0 0 0 0,1 0 1 0 0,-1 0-1 0 0,1 0 0 0 0,0 0 0 0 0,0 0 0 0 0,0 0 1 0 0,0 0-1 0 0,0-1 0 0 0,0 1 0 0 0,0 0 0 0 0,0-1 1 0 0,1 1-1 0 0,-1-1 0 0 0,1 1 0 0 0,-1-1 0 0 0,1 1 0 0 0,0-1 1 0 0,-1 0-1 0 0,1 0 0 0 0,0 0 0 0 0,0 0 0 0 0,0 0 1 0 0,0-1-1 0 0,0 1 0 0 0,0 0 0 0 0,0-1 0 0 0,0 0 1 0 0,0 1-1 0 0,0-1 0 0 0,0 0 0 0 0,0 0 0 0 0,0 0 1 0 0,0 0-1 0 0,0 0 0 0 0,4-1 0 0 0,-2 0-75 0 0,0 0 0 0 0,0 1 0 0 0,1-1 0 0 0,-1-1 0 0 0,0 1 0 0 0,0-1 0 0 0,0 1 0 0 0,-1-1 0 0 0,1 0 0 0 0,0 0 0 0 0,-1-1-1 0 0,1 1 1 0 0,-1-1 0 0 0,0 0 0 0 0,0 0 0 0 0,0 0 0 0 0,0 0 0 0 0,3-5 0 0 0,-4 4-152 0 0,0-1 1 0 0,-1 1-1 0 0,1-1 0 0 0,-1 0 1 0 0,1-8-1 0 0,3-12-78 0 0,-30 148 1645 0 0,21-109-1024 0 0,-27 77-5414 0 0,27-82 3407 0 0,0 0 0 0 0,0-1 0 0 0,-1 1 0 0 0,-1-1 0 0 0,1 0 0 0 0,-1 0 0 0 0,-10 9 0 0 0,10-9-485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10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5 3857 0 0,'-22'10'11562'0'0,"6"10"-5819"0"0,-9 30-3469 0 0,15-26-1464 0 0,14-75-2923 0 0,-4 47 2068 0 0,1 1 0 0 0,0-1 1 0 0,0 0-1 0 0,1 1 1 0 0,-1-1-1 0 0,1 1 0 0 0,0-1 1 0 0,0 1-1 0 0,0 0 0 0 0,0-1 1 0 0,1 1-1 0 0,-1 0 0 0 0,4-3 1 0 0,-5 5 97 0 0,1 1 0 0 0,0-1 1 0 0,-1 0-1 0 0,1 0 0 0 0,-1 1 1 0 0,1-1-1 0 0,0 0 0 0 0,0 1 1 0 0,-1 0-1 0 0,1-1 0 0 0,0 1 1 0 0,0 0-1 0 0,-1 0 0 0 0,1 0 1 0 0,0 0-1 0 0,0 0 0 0 0,-1 1 1 0 0,1-1-1 0 0,0 0 0 0 0,0 1 1 0 0,-1-1-1 0 0,1 1 0 0 0,0 0 1 0 0,-1 0-1 0 0,1-1 0 0 0,-1 1 1 0 0,1 0-1 0 0,-1 0 0 0 0,3 3 1 0 0,-3-3-31 0 0,7 4 119 0 0,0 1 0 0 0,-1 0 0 0 0,13 14 0 0 0,-18-19-122 0 0,-1 1 0 0 0,0-1 0 0 0,0 0-1 0 0,0 0 1 0 0,0 1 0 0 0,0-1 0 0 0,-1 1 0 0 0,1-1 0 0 0,0 1 0 0 0,-1-1 0 0 0,1 1 0 0 0,-1-1 0 0 0,1 1 0 0 0,-1-1-1 0 0,1 1 1 0 0,-1 0 0 0 0,0-1 0 0 0,0 1 0 0 0,0 0 0 0 0,0-1 0 0 0,0 1 0 0 0,-1-1 0 0 0,1 1 0 0 0,0 0 0 0 0,-1-1-1 0 0,1 1 1 0 0,-1-1 0 0 0,1 1 0 0 0,-1-1 0 0 0,0 1 0 0 0,-1 2 0 0 0,-3-2-203 0 0,1-1-1 0 0,-1 1 1 0 0,1-1 0 0 0,-1 1 0 0 0,0-1 0 0 0,1-1-1 0 0,-1 1 1 0 0,0-1 0 0 0,0 0 0 0 0,-8 0 0 0 0,11 0 61 0 0,90-5-1185 0 0,-39 4-2547 0 0,0-6-4201 0 0,-27 2 2201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10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13267 0 0,'3'1'6719'0'0,"5"0"-3346"0"0,24 4-3069 0 0,-23-3 360 0 0,25 8-1270 0 0,-24-4-2234 0 0,-4 2-3509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11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14915 0 0,'21'4'1963'0'0,"53"14"3038"0"0,-69-16-4854 0 0,0-1 0 0 0,0 1 1 0 0,-1 1-1 0 0,1-1 0 0 0,0 1 0 0 0,-1 0 0 0 0,0 0 0 0 0,1 0 1 0 0,-1 1-1 0 0,0-1 0 0 0,5 7 0 0 0,-8-8-181 0 0,0-1 0 0 0,-1 0 1 0 0,1 0-1 0 0,0 1 0 0 0,-1-1 0 0 0,1 0 0 0 0,0 1 0 0 0,-1-1 0 0 0,0 0 1 0 0,1 1-1 0 0,-1-1 0 0 0,0 1 0 0 0,0-1 0 0 0,0 1 0 0 0,0-1 1 0 0,0 0-1 0 0,0 1 0 0 0,0-1 0 0 0,0 1 0 0 0,-1-1 0 0 0,0 3 1 0 0,0-1-129 0 0,-1 0 0 0 0,0 0 0 0 0,1 0 0 0 0,-1 0 0 0 0,0 0 0 0 0,-1 0 0 0 0,1-1 1 0 0,0 1-1 0 0,-3 1 0 0 0,-5 4-613 0 0,1-1 1 0 0,-1-1-1 0 0,0 1 1 0 0,-16 6-1 0 0,17-9 382 0 0,0 1-1 0 0,-1-1 0 0 0,0-1 1 0 0,0 0-1 0 0,0 0 1 0 0,-1-1-1 0 0,1 0 1 0 0,0-1-1 0 0,-11 1 1 0 0,43-1 4845 0 0,13 2-2739 0 0,-6 4-1684 0 0,35 4 971 0 0,-34-11-3823 0 0,-4-9-4693 0 0,-14 1 900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11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13123 0 0,'3'2'450'0'0,"0"0"0"0"0,0-1 0 0 0,0 0 0 0 0,0 1 0 0 0,0-1 0 0 0,0 0 0 0 0,0-1 0 0 0,0 1 0 0 0,0 0 0 0 0,1-1 0 0 0,4 0 0 0 0,-2 1-252 0 0,1-2 0 0 0,-1 1 1 0 0,0-1-1 0 0,1 0 0 0 0,-1 0 1 0 0,7-3-1 0 0,-10 3-371 0 0,0 0-1 0 0,0 0 1 0 0,1 0-1 0 0,-1 0 1 0 0,0 0-1 0 0,0-1 1 0 0,0 1-1 0 0,-1-1 1 0 0,1 0-1 0 0,0 0 1 0 0,0 0-1 0 0,-1 0 1 0 0,0-1-1 0 0,1 1 1 0 0,-1-1-1 0 0,0 1 1 0 0,0-1 0 0 0,0 0-1 0 0,-1 0 1 0 0,1 0-1 0 0,-1 0 1 0 0,1 0-1 0 0,-1 0 1 0 0,0 0-1 0 0,0 0 1 0 0,0-4-1 0 0,-4 32 4815 0 0,-11 26-2400 0 0,3-10-2064 0 0,7-26-523 0 0,-8 46-1295 0 0,12-31-2404 0 0,8-2-4354 0 0,-1-18 3465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12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12171 0 0,'0'0'242'0'0,"2"-4"2902"0"0,-1 4-2902 0 0,-1 0 0 0 0,0 0 0 0 0,1 0 0 0 0,-1-1 0 0 0,0 1 0 0 0,1 0 0 0 0,-1 0 0 0 0,0 0 0 0 0,1 0 0 0 0,-1 0 0 0 0,0 0 0 0 0,1 0-1 0 0,-1 0 1 0 0,0 0 0 0 0,1 0 0 0 0,-1 0 0 0 0,0 0 0 0 0,1 0 0 0 0,-1 0 0 0 0,0 0 0 0 0,1 0 0 0 0,-1 0 0 0 0,0 0 0 0 0,1 0 0 0 0,0 1-1 0 0,18 11 2193 0 0,13 20-2115 0 0,-29-29-278 0 0,-1 0 0 0 0,1 0 0 0 0,-1 0 0 0 0,0 0 0 0 0,0 1 0 0 0,0-1-1 0 0,-1 0 1 0 0,1 1 0 0 0,-1 0 0 0 0,0-1 0 0 0,0 1 0 0 0,0 0 0 0 0,0-1 0 0 0,0 1 0 0 0,-1 0 0 0 0,0 0 0 0 0,0 5 0 0 0,-2-3-34 0 0,1 1 1 0 0,-1 0-1 0 0,-1-1 1 0 0,1 1-1 0 0,-1-1 1 0 0,-1 0-1 0 0,1 0 1 0 0,-7 10-1 0 0,8-14-23 0 0,0 1 1 0 0,0 0-1 0 0,0 0 0 0 0,1 0 1 0 0,0 0-1 0 0,0 0 0 0 0,-1 0 0 0 0,2 0 1 0 0,-1 0-1 0 0,0 1 0 0 0,1-1 1 0 0,-1 0-1 0 0,1 0 0 0 0,0 1 0 0 0,0-1 1 0 0,0 0-1 0 0,1 1 0 0 0,0 2 1 0 0,0-4 0 0 0,0 1 0 0 0,0-1-1 0 0,0 0 1 0 0,0 0 0 0 0,1 0 0 0 0,-1-1 0 0 0,0 1 0 0 0,1 0 0 0 0,0-1 0 0 0,-1 1 0 0 0,1 0 0 0 0,0-1 0 0 0,0 0 0 0 0,0 1 0 0 0,0-1 0 0 0,0 0 0 0 0,0 0 0 0 0,0 0 0 0 0,0 0 0 0 0,0-1 0 0 0,1 1 0 0 0,-1-1 0 0 0,0 1 0 0 0,1-1 0 0 0,-1 0 0 0 0,4 0 0 0 0,1 1-222 0 0,1-1-1 0 0,-1 0 1 0 0,0-1 0 0 0,0 0-1 0 0,0 0 1 0 0,0 0 0 0 0,12-4-1 0 0,-16 3-334 0 0,1 1-1 0 0,-1-1 0 0 0,1 0 0 0 0,-1 0 0 0 0,0 0 1 0 0,0 0-1 0 0,3-3 0 0 0,-4 3-373 0 0,0 0 1 0 0,-1 0-1 0 0,1 0 0 0 0,0 0 0 0 0,-1-1 1 0 0,0 1-1 0 0,1 0 0 0 0,-1-1 1 0 0,0 1-1 0 0,1-5 0 0 0,2-7-4229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33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9314 0 0,'-2'6'6275'0'0,"3"-6"-6129"0"0,9 2 2269 0 0,21-5-2443 0 0,-23 2 782 0 0,3 0-532 0 0,69-3 486 0 0,-71 5-640 0 0,0-1 1 0 0,-1 1 0 0 0,1 0 0 0 0,0 1-1 0 0,-1 0 1 0 0,17 6 0 0 0,-24-7-70 0 0,0-1 1 0 0,0 1-1 0 0,-1-1 0 0 0,1 1 1 0 0,0-1-1 0 0,0 1 1 0 0,0-1-1 0 0,0 1 0 0 0,-1 0 1 0 0,1-1-1 0 0,0 1 0 0 0,-1 0 1 0 0,1 0-1 0 0,-1 0 0 0 0,1 0 1 0 0,-1-1-1 0 0,1 1 1 0 0,-1 0-1 0 0,1 0 0 0 0,-1 0 1 0 0,0 0-1 0 0,0 0 0 0 0,1 0 1 0 0,-1 2-1 0 0,0-1-122 0 0,0 1 0 0 0,-1-1 0 0 0,1 1 0 0 0,-1-1-1 0 0,1 0 1 0 0,-1 1 0 0 0,0-1 0 0 0,0 1 0 0 0,-2 3 0 0 0,-2 3-708 0 0,0-1 0 0 0,-1 0 0 0 0,-13 15 1 0 0,6-11-158 0 0,0-1 0 0 0,0-1 0 0 0,-23 14 0 0 0,21-14 855 0 0,0 0 1 0 0,-24 22 0 0 0,38-31 214 0 0,0 0 0 0 0,0 0 0 0 0,0 1 0 0 0,0-1 0 0 0,0 0 0 0 0,0 0 0 0 0,1 1 0 0 0,-1-1 0 0 0,0 0 0 0 0,1 1 0 0 0,-1-1 0 0 0,1 1 0 0 0,-1-1 0 0 0,1 1 0 0 0,0-1 0 0 0,0 1 0 0 0,-1-1 0 0 0,1 1 0 0 0,0-1 0 0 0,1 1 0 0 0,-1 2-1 0 0,1-1 60 0 0,0 0 0 0 0,0 0 0 0 0,0 0 0 0 0,0 0 0 0 0,1-1 0 0 0,0 1 0 0 0,-1 0 0 0 0,1-1 0 0 0,0 1 0 0 0,2 2 0 0 0,3 2 44 0 0,0-1 1 0 0,0 1 0 0 0,1-2 0 0 0,0 1 0 0 0,0-1-1 0 0,9 5 1 0 0,-4-4-156 0 0,0 0 0 0 0,1-1 1 0 0,-1-1-1 0 0,1 0 0 0 0,0-1 0 0 0,21 2 0 0 0,-24-4-668 0 0,0-1-1 0 0,0 0 1 0 0,0-1 0 0 0,0 0-1 0 0,13-3 1 0 0,-21 3-2 0 0,0 0 1 0 0,0 0-1 0 0,1-1 1 0 0,-1 1-1 0 0,-1-1 1 0 0,1 1-1 0 0,0-1 1 0 0,4-3 0 0 0,-7 4 582 0 0,12-5-4230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12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10818 0 0,'1'3'1007'0'0,"0"0"0"0"0,1 0-1 0 0,0 0 1 0 0,-1 0 0 0 0,1-1-1 0 0,0 1 1 0 0,0 0 0 0 0,3 2-1 0 0,-2-3-625 0 0,-1 0 0 0 0,0-1 0 0 0,1 1 0 0 0,0 0 0 0 0,-1-1 0 0 0,1 1 0 0 0,0-1 0 0 0,3 1 0 0 0,-3-1-488 0 0,0 0 0 0 0,0-1 0 0 0,0 1 0 0 0,0-1 0 0 0,0 0 0 0 0,0 1 0 0 0,0-2 0 0 0,0 1 0 0 0,5-1 0 0 0,-5 0-272 0 0,0 0-1 0 0,0 1 1 0 0,0-2-1 0 0,0 1 1 0 0,0 0-1 0 0,0-1 0 0 0,0 1 1 0 0,-1-1-1 0 0,1 0 1 0 0,-1 0-1 0 0,1 0 1 0 0,-1 0-1 0 0,0 0 0 0 0,0-1 1 0 0,0 1-1 0 0,2-4 1 0 0,3-4-1181 0 0,-1 0 0 0 0,-1-1 0 0 0,6-15 0 0 0,-3-7 1089 0 0,-11 3 4616 0 0,1 41 3563 0 0,-9 16-6602 0 0,3-8-997 0 0,-19 107-2358 0 0,17-74-1956 0 0,-1-1-3935 0 0,7-27 3017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12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28 133 6873 0 0,'-4'-23'7586'0'0,"-6"-2"-5124"0"0,8 22-2434 0 0,0 0 0 0 0,1-1 0 0 0,-1 1 0 0 0,1-1 0 0 0,0 0 0 0 0,0 1 0 0 0,0-1 0 0 0,0 0 0 0 0,0 0 0 0 0,1 0 0 0 0,0 0 0 0 0,0 1 0 0 0,0-1 0 0 0,0 0 0 0 0,1-4 0 0 0,0 6 70 0 0,0 1-1 0 0,0-1 1 0 0,0 1-1 0 0,0-1 1 0 0,0 1 0 0 0,1 0-1 0 0,-1 0 1 0 0,0-1-1 0 0,1 1 1 0 0,-1 0 0 0 0,0 0-1 0 0,1 0 1 0 0,-1 1-1 0 0,1-1 1 0 0,0 0 0 0 0,-1 1-1 0 0,1-1 1 0 0,0 0-1 0 0,-1 1 1 0 0,1 0 0 0 0,0-1-1 0 0,0 1 1 0 0,-1 0 0 0 0,1 0-1 0 0,0 0 1 0 0,0 0-1 0 0,-1 0 1 0 0,1 1 0 0 0,0-1-1 0 0,1 1 1 0 0,10 2 326 0 0,-1 0 1 0 0,0 0-1 0 0,14 7 1 0 0,-12-4-272 0 0,-12-6-131 0 0,-1 0 1 0 0,1 1-1 0 0,-1-1 0 0 0,1 0 0 0 0,-1 1 1 0 0,1 0-1 0 0,-1-1 0 0 0,1 1 0 0 0,-1 0 1 0 0,0 0-1 0 0,0 0 0 0 0,1 0 0 0 0,-1 0 1 0 0,0 0-1 0 0,0 0 0 0 0,0 0 1 0 0,0 0-1 0 0,0 1 0 0 0,0-1 0 0 0,0 0 1 0 0,-1 1-1 0 0,1-1 0 0 0,0 0 0 0 0,-1 1 1 0 0,1-1-1 0 0,-1 1 0 0 0,1-1 0 0 0,-1 1 1 0 0,0-1-1 0 0,0 4 0 0 0,0-2-39 0 0,-1 1-1 0 0,0-1 1 0 0,-1 0 0 0 0,1 1-1 0 0,-1-1 1 0 0,1 0-1 0 0,-1 0 1 0 0,0 0 0 0 0,0 0-1 0 0,0 0 1 0 0,-1 0 0 0 0,-3 3-1 0 0,-18 15-536 0 0,23-20 533 0 0,0-1 0 0 0,0 1-1 0 0,1 0 1 0 0,-1-1-1 0 0,0 1 1 0 0,0-1-1 0 0,0 1 1 0 0,0-1 0 0 0,0 0-1 0 0,0 1 1 0 0,0-1-1 0 0,0 0 1 0 0,0 0 0 0 0,1 0-1 0 0,-1 1 1 0 0,0-1-1 0 0,0 0 1 0 0,0 0-1 0 0,0 0 1 0 0,0-1 0 0 0,0 1-1 0 0,0 0 1 0 0,0 0-1 0 0,0 0 1 0 0,0-1 0 0 0,0 1-1 0 0,0-1 1 0 0,-2 0-1 0 0,3 1 17 0 0,0 0 0 0 0,0-1 1 0 0,0 1-1 0 0,0 0 0 0 0,0 0 0 0 0,0-1 0 0 0,0 1 0 0 0,0 0 0 0 0,0 0 0 0 0,0-1 0 0 0,-1 1 0 0 0,1 0 0 0 0,0-1 1 0 0,1 1-1 0 0,-1 0 0 0 0,0 0 0 0 0,0-1 0 0 0,0 1 0 0 0,0 0 0 0 0,0 0 0 0 0,0-1 0 0 0,0 1 0 0 0,0 0 1 0 0,0 0-1 0 0,0-1 0 0 0,1 1 0 0 0,-1 0 0 0 0,0 0 0 0 0,0-1 0 0 0,0 1 0 0 0,1 0 0 0 0,-1 0 0 0 0,0 0 0 0 0,0-1 1 0 0,0 1-1 0 0,1 0 0 0 0,-1 0 0 0 0,0 0 0 0 0,0 0 0 0 0,1 0 0 0 0,-1 0 0 0 0,0 0 0 0 0,1-1 0 0 0,-1 1 0 0 0,0 0 1 0 0,0 0-1 0 0,1 0 0 0 0,-1 0 0 0 0,0 0 0 0 0,0 0 0 0 0,1 0 0 0 0,-1 0 0 0 0,0 0 0 0 0,1 1 0 0 0,-1-1 1 0 0,1 0-1 0 0,16-2-309 0 0,11 5-57 0 0,18 2-413 0 0,-19-9-5480 0 0,-21 0 1828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13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12699 0 0,'1'0'375'0'0,"0"0"1"0"0,0 0 0 0 0,-1 1 0 0 0,1-1 0 0 0,0 0-1 0 0,0 0 1 0 0,-1 0 0 0 0,1 1 0 0 0,0-1-1 0 0,-1 0 1 0 0,1 1 0 0 0,0-1 0 0 0,-1 1 0 0 0,1-1-1 0 0,-1 0 1 0 0,1 1 0 0 0,0 0 0 0 0,-1-1-1 0 0,1 1 1 0 0,-1-1 0 0 0,0 1 0 0 0,1-1 0 0 0,0 2-1 0 0,15 21 980 0 0,-11-15-409 0 0,10 11-395 0 0,-2 0 0 0 0,0 1 0 0 0,-1 1 0 0 0,17 41 0 0 0,-24-49-527 0 0,-1 0-1 0 0,-1 0 1 0 0,-1 0 0 0 0,0 0-1 0 0,0 0 1 0 0,-1 1-1 0 0,-1-1 1 0 0,0 0-1 0 0,-1 1 1 0 0,-3 16-1 0 0,-1-1-411 0 0,-1 0 0 0 0,-1-1 0 0 0,-2 0-1 0 0,-1 0 1 0 0,-21 41 0 0 0,26-55-1113 0 0,2-7-1808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41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28 10242 0 0,'-1'-1'101'0'0,"-1"-22"4477"0"0,6 19-2257 0 0,8 11-1250 0 0,39 32-581 0 0,-1 2 0 0 0,-3 3 1 0 0,-1 1-1 0 0,-3 2 0 0 0,40 56 0 0 0,-67-80-440 0 0,-1 0 1 0 0,0 2 0 0 0,-2 0-1 0 0,-1 0 1 0 0,-1 1-1 0 0,-2 0 1 0 0,0 1 0 0 0,-1 0-1 0 0,-2 0 1 0 0,-1 1-1 0 0,-1 0 1 0 0,-2 0 0 0 0,0 0-1 0 0,-3 28 1 0 0,-5-13 101 0 0,-1 0 0 0 0,-14 43 0 0 0,-4 21-666 0 0,24-83-1956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42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40 1360 0 0,'-8'22'1389'0'0,"9"-22"-1254"0"0,0 0 1 0 0,-1 0 0 0 0,1-1-1 0 0,0 1 1 0 0,-1 0-1 0 0,1 0 1 0 0,-1 0 0 0 0,1 0-1 0 0,0-1 1 0 0,-1 1 0 0 0,1 0-1 0 0,-1-1 1 0 0,1 1-1 0 0,-1 0 1 0 0,1-1 0 0 0,-1 1-1 0 0,1 0 1 0 0,-1-1 0 0 0,1 1-1 0 0,-1-1 1 0 0,0 1 0 0 0,1-1-1 0 0,-1 1 1 0 0,0-1-1 0 0,1 0 1 0 0,-1 0 0 0 0,4-2 482 0 0,0 0 1 0 0,0 0-1 0 0,0 1 1 0 0,0-1-1 0 0,0 1 1 0 0,0 0-1 0 0,1 0 1 0 0,-1 1-1 0 0,1-1 1 0 0,7 0-1 0 0,54-7 2031 0 0,-33 6-1935 0 0,41-1 389 0 0,-17 2-2396 0 0,-21-4-4813 0 0,-26 3 18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42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11306 0 0,'9'1'6605'0'0,"32"4"-3955"0"0,-18-3-2739 0 0,0 2 0 0 0,0 0 0 0 0,30 11-1 0 0,-51-14 128 0 0,1 0 0 0 0,-1 1 1 0 0,0-1-1 0 0,0 1 0 0 0,0 0 0 0 0,1 0 0 0 0,-1-1 0 0 0,-1 1 0 0 0,1 1 0 0 0,0-1 0 0 0,0 0 0 0 0,-1 0 0 0 0,0 1 0 0 0,1-1 0 0 0,-1 0 0 0 0,0 1 1 0 0,0-1-1 0 0,0 1 0 0 0,0 0 0 0 0,-1-1 0 0 0,1 1 0 0 0,-1 0 0 0 0,1 0 0 0 0,-1-1 0 0 0,0 1 0 0 0,0 0 0 0 0,-1 0 0 0 0,1-1 0 0 0,0 1 1 0 0,-2 4-1 0 0,-2 9 125 0 0,0 0 0 0 0,-2 0 0 0 0,-13 29-1 0 0,13-32-151 0 0,-33 66-43 0 0,20-41-2488 0 0,36-56-8262 0 0,-5 13 5838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42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78 10674 0 0,'-1'0'157'0'0,"1"0"-1"0"0,-1-1 1 0 0,1 1-1 0 0,-1 0 0 0 0,1 0 1 0 0,-1 0-1 0 0,1-1 1 0 0,0 1-1 0 0,-1 0 1 0 0,1 0-1 0 0,-1-1 0 0 0,1 1 1 0 0,0 0-1 0 0,-1-1 1 0 0,1 1-1 0 0,0 0 1 0 0,-1-1-1 0 0,1 1 0 0 0,0-1 1 0 0,0 1-1 0 0,-1 0 1 0 0,1-1-1 0 0,0 1 1 0 0,0-1-1 0 0,0 1 1 0 0,0-1-1 0 0,-1 1 0 0 0,1-1 1 0 0,0 1-1 0 0,0-1 1 0 0,0 1-1 0 0,0-1 1 0 0,0 1-1 0 0,0-1 0 0 0,1 0 1 0 0,12-16 2795 0 0,25-8-588 0 0,-25 20-2275 0 0,1 1 0 0 0,-1 1 0 0 0,1 0 1 0 0,0 0-1 0 0,1 1 0 0 0,-1 1 0 0 0,0 1 0 0 0,0 0 1 0 0,1 1-1 0 0,-1 0 0 0 0,0 1 0 0 0,0 0 0 0 0,0 2 0 0 0,15 4 1 0 0,-27-7-65 0 0,1 0 1 0 0,-1 0-1 0 0,1 0 1 0 0,-1 0 0 0 0,0 1-1 0 0,1-1 1 0 0,-1 1-1 0 0,0-1 1 0 0,0 1 0 0 0,0 0-1 0 0,0 0 1 0 0,0 0 0 0 0,0 0-1 0 0,-1 0 1 0 0,1 0-1 0 0,-1 0 1 0 0,1 1 0 0 0,-1-1-1 0 0,0 0 1 0 0,1 4-1 0 0,-1-3-11 0 0,-1 0 0 0 0,1 1 0 0 0,-1-1 0 0 0,0 1 0 0 0,0-1 0 0 0,-1 1 0 0 0,1-1-1 0 0,-1 0 1 0 0,1 1 0 0 0,-1-1 0 0 0,0 0 0 0 0,-1 1 0 0 0,-1 4 0 0 0,-4 5-108 0 0,-1 0 0 0 0,0-1 0 0 0,-1 0 0 0 0,-1 0 0 0 0,-19 19 0 0 0,13-15-36 0 0,-1 1-167 0 0,0-2 1 0 0,-24 19 0 0 0,50-40 295 0 0,1 1-1 0 0,0 1 1 0 0,0-1 0 0 0,1 2 0 0 0,-1-1 0 0 0,1 1 0 0 0,0 1-1 0 0,0 0 1 0 0,0 1 0 0 0,0 0 0 0 0,13 0 0 0 0,-15 1-76 0 0,0 0 0 0 0,0 1 1 0 0,0 0-1 0 0,0 1 0 0 0,0 0 1 0 0,-1 0-1 0 0,1 1 0 0 0,-1 0 1 0 0,1 0-1 0 0,-1 1 0 0 0,0 0 1 0 0,0 0-1 0 0,-1 1 0 0 0,11 8 0 0 0,-17-12-218 0 0,0 0 0 0 0,0-1-1 0 0,-1 1 1 0 0,1 0-1 0 0,0 0 1 0 0,-1-1-1 0 0,1 1 1 0 0,-1 0-1 0 0,1 0 1 0 0,-1 0-1 0 0,0 0 1 0 0,1 0 0 0 0,-1 0-1 0 0,0-1 1 0 0,0 1-1 0 0,1 0 1 0 0,-1 0-1 0 0,0 0 1 0 0,0 0-1 0 0,0 0 1 0 0,0 0-1 0 0,0 0 1 0 0,0 0 0 0 0,0 0-1 0 0,-1 0 1 0 0,1 0-1 0 0,-1 1 1 0 0,0 7-3304 0 0,1 5-1729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43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9362 0 0,'-2'2'786'0'0,"0"1"0"0"0,0 0 0 0 0,1-1-1 0 0,0 1 1 0 0,-1 0 0 0 0,1 0 0 0 0,0 0 0 0 0,0 0 0 0 0,1 0-1 0 0,-2 6 1 0 0,3-8-685 0 0,-1-1 0 0 0,0 1 0 0 0,0-1 0 0 0,0 1 0 0 0,0 0 0 0 0,0-1 0 0 0,1 0 0 0 0,-1 1 0 0 0,0-1 0 0 0,0 1 0 0 0,1-1 0 0 0,-1 1 0 0 0,0-1 0 0 0,1 1 0 0 0,-1-1 0 0 0,0 0 0 0 0,1 1 0 0 0,-1-1 0 0 0,1 0 0 0 0,-1 1 0 0 0,1-1 0 0 0,-1 0 0 0 0,1 0 0 0 0,0 1 0 0 0,22 0 1106 0 0,6-4-1055 0 0,41 0 0 0 0,-60 3-260 0 0,0 1-1 0 0,0 0 1 0 0,0 1 0 0 0,0 0-1 0 0,0 0 1 0 0,0 1 0 0 0,16 7-1 0 0,-26-10 112 0 0,-1 0 0 0 0,1 0-1 0 0,-1 0 1 0 0,1 0 0 0 0,-1 0-1 0 0,1 0 1 0 0,-1 0 0 0 0,1 0 0 0 0,-1 0-1 0 0,1 0 1 0 0,-1 0 0 0 0,1 1-1 0 0,-1-1 1 0 0,1 0 0 0 0,-1 0-1 0 0,1 0 1 0 0,-1 1 0 0 0,1-1 0 0 0,-1 0-1 0 0,1 0 1 0 0,-1 1 0 0 0,1-1-1 0 0,0 0 1 0 0,-1 1 0 0 0,1-1 0 0 0,0 1-1 0 0,-1 0 1 0 0,-13 20 132 0 0,-6 27 68 0 0,16-36-284 0 0,-4 11 147 0 0,-7 38 1 0 0,14-55-213 0 0,0 0-1 0 0,0-1 1 0 0,1 1-1 0 0,0 0 1 0 0,0 0-1 0 0,0 0 1 0 0,1 0-1 0 0,0 0 0 0 0,0 0 1 0 0,1-1-1 0 0,-1 1 1 0 0,4 6-1 0 0,6 1-2563 0 0,-1-12-3528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43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 12291 0 0,'-13'18'8957'0'0,"-2"18"-6484"0"0,2-5-1906 0 0,-1-7-394 0 0,-1 0 1 0 0,-29 34-1 0 0,8-16-2483 0 0,33-39 1955 0 0,8-13-4527 0 0,3-9 3606 0 0,8-18 1004 0 0,-14 34 217 0 0,2-5 89 0 0,0 0 0 0 0,1 0 0 0 0,1 0-1 0 0,10-12 1 0 0,-15 19 66 0 0,0-1 0 0 0,1 1 0 0 0,-1 0-1 0 0,0 0 1 0 0,0 0 0 0 0,1 0 0 0 0,-1 0-1 0 0,1 0 1 0 0,-1 1 0 0 0,1-1 0 0 0,-1 0-1 0 0,1 1 1 0 0,0-1 0 0 0,-1 1 0 0 0,1 0-1 0 0,-1-1 1 0 0,1 1 0 0 0,0 0 0 0 0,-1 0-1 0 0,1 0 1 0 0,0 0 0 0 0,0 0 0 0 0,-1 0-1 0 0,1 1 1 0 0,-1-1 0 0 0,1 1 0 0 0,0-1-1 0 0,-1 1 1 0 0,1-1 0 0 0,-1 1 0 0 0,1 0-1 0 0,-1 0 1 0 0,3 2 0 0 0,24 20 15 0 0,-2 1 1 0 0,42 49-1 0 0,-64-68-428 0 0,5 9-2669 0 0,-8-13 2531 0 0,-1 0 0 0 0,1 0 0 0 0,-1 0-1 0 0,0 0 1 0 0,0 0 0 0 0,1 1 0 0 0,-1-1 0 0 0,0 0 0 0 0,0 0 0 0 0,0 0 0 0 0,0 0 0 0 0,0 0-1 0 0,-1 0 1 0 0,1 0 0 0 0,0 0 0 0 0,0 0 0 0 0,-1 0 0 0 0,1 0 0 0 0,0 0 0 0 0,-1 0-1 0 0,0 1 1 0 0,-4 6-3854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44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11298 0 0,'-5'50'8881'0'0,"-1"2"-5527"0"0,4-40-3398 0 0,0 0-1 0 0,-1-1 1 0 0,0 0 0 0 0,0 1 0 0 0,-1-1 0 0 0,-1 0 0 0 0,0-1 0 0 0,-8 15 0 0 0,13-25-21 0 0,0 0 1 0 0,0 1 0 0 0,-1-1-1 0 0,1 0 1 0 0,0 1 0 0 0,0-1-1 0 0,0 0 1 0 0,0 0-1 0 0,0 1 1 0 0,-1-1 0 0 0,1 0-1 0 0,0 1 1 0 0,0-1 0 0 0,0 0-1 0 0,-1 0 1 0 0,1 0 0 0 0,0 1-1 0 0,-1-1 1 0 0,1 0 0 0 0,0 0-1 0 0,0 0 1 0 0,-1 0-1 0 0,1 1 1 0 0,0-1 0 0 0,-1 0-1 0 0,1 0 1 0 0,0 0 0 0 0,-1 0-1 0 0,1 0 1 0 0,0 0 0 0 0,-1 0-1 0 0,1 0 1 0 0,0 0 0 0 0,-1 0-1 0 0,1 0 1 0 0,0 0-1 0 0,0 0 1 0 0,-1 0 0 0 0,1 0-1 0 0,0-1 1 0 0,-1 1 0 0 0,1 0-1 0 0,0 0 1 0 0,-1 0 0 0 0,1 0-1 0 0,0 0 1 0 0,0-1 0 0 0,-1 1-1 0 0,1 0 1 0 0,0 0 0 0 0,0-1-1 0 0,-1 1 1 0 0,1 0-1 0 0,0-1 1 0 0,0 0 37 0 0,0 1-1 0 0,-1-1 1 0 0,1 1-1 0 0,0-1 0 0 0,0 1 1 0 0,0-1-1 0 0,0 0 1 0 0,0 1-1 0 0,0-1 1 0 0,1 1-1 0 0,-1-1 1 0 0,0 0-1 0 0,0 1 1 0 0,0-1-1 0 0,1 1 1 0 0,-1-1-1 0 0,0 1 1 0 0,0-1-1 0 0,1 1 1 0 0,-1-1-1 0 0,0 1 1 0 0,1-1-1 0 0,-1 1 1 0 0,1-1-1 0 0,-1 1 1 0 0,1 0-1 0 0,-1-1 0 0 0,1 1 1 0 0,-1 0-1 0 0,1-1 1 0 0,-1 1-1 0 0,1 0 1 0 0,-1 0-1 0 0,1-1 1 0 0,0 1-1 0 0,15-4 369 0 0,0 0 0 0 0,0 1-1 0 0,0 1 1 0 0,0 0 0 0 0,0 2-1 0 0,0-1 1 0 0,19 4-1 0 0,44-3-2096 0 0,-78 0 1656 0 0,30-4-3622 0 0,-11-1-1560 0 0,-6-1-995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33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130 285 9842 0 0,'-22'41'10367'0'0,"6"3"-7325"0"0,11-28-2893 0 0,-1-1 0 0 0,-14 28 0 0 0,18-39-152 0 0,0-1-1 0 0,-1 1 0 0 0,1 0 0 0 0,-1-1 1 0 0,1 1-1 0 0,-1-1 0 0 0,0 0 0 0 0,-5 3 0 0 0,8-5-10 0 0,-1-1-1 0 0,1 0 0 0 0,-1 1 0 0 0,0-1 0 0 0,1 0 0 0 0,-1 0 0 0 0,0 0 0 0 0,1 1 1 0 0,-1-1-1 0 0,0 0 0 0 0,1 0 0 0 0,-1 0 0 0 0,0 0 0 0 0,1 0 0 0 0,-1 0 0 0 0,0-1 1 0 0,1 1-1 0 0,-1 0 0 0 0,0 0 0 0 0,1 0 0 0 0,-2-1 0 0 0,0 0-8 0 0,0 0 0 0 0,1-1 0 0 0,-1 1 0 0 0,1-1-1 0 0,-1 1 1 0 0,1-1 0 0 0,-1 1 0 0 0,1-1 0 0 0,0 0-1 0 0,-2-1 1 0 0,24 15 290 0 0,0 0 0 0 0,0-1-1 0 0,1-2 1 0 0,25 9 0 0 0,-29-14-369 0 0,-1-1 1 0 0,2-1-1 0 0,-1 0 1 0 0,35-2-1 0 0,29-10-5151 0 0,-76 8 4143 0 0,-1 1 0 0 0,0-1 0 0 0,0 0 0 0 0,0 0 1 0 0,0 0-1 0 0,-1-1 0 0 0,6-3 0 0 0,-9 5 840 0 0,21-9-5875 0 0</inkml:trace>
  <inkml:trace contextRef="#ctx0" brushRef="#br0" timeOffset="1">248 63 12843 0 0,'-1'1'530'0'0,"1"-1"-397"0"0,0 0 0 0 0,0 0-1 0 0,0 0 1 0 0,0 0-1 0 0,-1 0 1 0 0,1 0 0 0 0,0 0-1 0 0,0 0 1 0 0,0 0 0 0 0,-4-2 3315 0 0,4 2-3315 0 0,0 0-1 0 0,-1 0 1 0 0,1 0-1 0 0,0-1 1 0 0,0 1 0 0 0,0 0-1 0 0,0 0 1 0 0,0 0 0 0 0,0 0-1 0 0,0-1 1 0 0,0 1-1 0 0,0 0 1 0 0,0 0 0 0 0,0 0-1 0 0,0-1 1 0 0,0 1 0 0 0,0 0-1 0 0,0 0 1 0 0,0 0-1 0 0,0 0 1 0 0,0-1 0 0 0,1 1-1 0 0,-1 0 1 0 0,0 0 0 0 0,15-12 2005 0 0,24-10-1814 0 0,-26 17-215 0 0,0 1-1 0 0,0 0 0 0 0,0 1 1 0 0,1 0-1 0 0,0 1 0 0 0,0 1 0 0 0,-1 0 1 0 0,1 1-1 0 0,0 0 0 0 0,0 1 0 0 0,14 3 1 0 0,-18-2-73 0 0,1 0 1 0 0,-1 0 0 0 0,0 1-1 0 0,0 1 1 0 0,-1 0 0 0 0,1 0-1 0 0,-1 1 1 0 0,0 0 0 0 0,0 1-1 0 0,-1 0 1 0 0,1 0 0 0 0,-1 0-1 0 0,0 1 1 0 0,-1 1 0 0 0,9 10-1 0 0,-13-13-42 0 0,0-1 1 0 0,-1 1-1 0 0,0-1 0 0 0,0 1 0 0 0,0 0 0 0 0,0-1 1 0 0,-1 1-1 0 0,0 0 0 0 0,0 0 0 0 0,0 0 0 0 0,0 6 1 0 0,-2 11-2580 0 0,-2-1-3641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44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12275 0 0,'-14'0'6528'0'0,"7"6"-3428"0"0,8 18-1928 0 0,0-14-785 0 0,1 15-93 0 0,-2-11-249 0 0,2-1 0 0 0,-1 1-1 0 0,2 0 1 0 0,0-1 0 0 0,6 18-1 0 0,-8-28-50 0 0,1 1-1 0 0,0-1 1 0 0,-1 0-1 0 0,2 1 1 0 0,-1-1-1 0 0,0 0 0 0 0,1 0 1 0 0,-1 0-1 0 0,1-1 1 0 0,0 1-1 0 0,0-1 0 0 0,0 1 1 0 0,0-1-1 0 0,0 0 1 0 0,0 0-1 0 0,1-1 0 0 0,-1 1 1 0 0,1-1-1 0 0,-1 1 1 0 0,1-1-1 0 0,0 0 1 0 0,0 0-1 0 0,-1-1 0 0 0,5 1 1 0 0,9 0-70 0 0,1 0 1 0 0,-1-2-1 0 0,1 0 1 0 0,-1-1-1 0 0,0-1 1 0 0,19-5-1 0 0,18-11-7804 0 0,-44 20-636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44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15571 0 0,'2'3'439'0'0,"0"0"0"0"0,0-1 0 0 0,0 0 1 0 0,0 1-1 0 0,0-1 0 0 0,1 0 0 0 0,-1 0 0 0 0,1 0 0 0 0,-1-1 0 0 0,1 1 0 0 0,5 2 0 0 0,-1-1-235 0 0,0-1 0 0 0,0 0 0 0 0,0 0 0 0 0,13 2 0 0 0,-3-3-272 0 0,0 0-1 0 0,-1-1 0 0 0,29-4 1 0 0,-36 2-94 0 0,22-3 96 0 0,-17 8-3506 0 0,-14-3 3244 0 0,0 1-1 0 0,0-1 0 0 0,0 1 0 0 0,0-1 0 0 0,0 0 0 0 0,0 1 0 0 0,0-1 0 0 0,0 1 0 0 0,0-1 1 0 0,0 1-1 0 0,0-1 0 0 0,0 1 0 0 0,0-1 0 0 0,0 0 0 0 0,0 1 0 0 0,0-1 0 0 0,0 1 0 0 0,-1-1 0 0 0,1 1 1 0 0,0-1-1 0 0,0 0 0 0 0,-32 31 8238 0 0,27-19-7375 0 0,1 0 0 0 0,1 0 0 0 0,0 1 1 0 0,1-1-1 0 0,0 1 0 0 0,1-1 0 0 0,1 1 0 0 0,0 13 0 0 0,0-23-522 0 0,1 0-1 0 0,-1 0 1 0 0,1 0-1 0 0,-1 0 1 0 0,1 0-1 0 0,0 0 1 0 0,0-1-1 0 0,0 1 1 0 0,1 0-1 0 0,-1-1 1 0 0,0 1-1 0 0,1-1 1 0 0,0 1-1 0 0,0-1 0 0 0,0 1 1 0 0,0-1-1 0 0,0 0 1 0 0,0 0-1 0 0,0 0 1 0 0,1-1-1 0 0,-1 1 1 0 0,1 0-1 0 0,-1-1 1 0 0,1 0-1 0 0,0 1 1 0 0,0-1-1 0 0,-1 0 1 0 0,1 0-1 0 0,0-1 1 0 0,0 1-1 0 0,0-1 1 0 0,0 1-1 0 0,0-1 1 0 0,0 0-1 0 0,0 0 1 0 0,0 0-1 0 0,0 0 0 0 0,0-1 1 0 0,3 0-1 0 0,33-9-1579 0 0,-35 8 172 0 0,0 0-1 0 0,0-1 1 0 0,0 1-1 0 0,0 0 1 0 0,-1-1-1 0 0,1 0 0 0 0,-1 0 1 0 0,0 0-1 0 0,1 0 1 0 0,3-7-1 0 0,4-2-3191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45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9426 0 0,'1'1'5137'0'0,"2"5"-2779"0"0,10 10-3020 0 0,7 0 915 0 0,-1 0 0 0 0,33 35-1 0 0,-47-45-110 0 0,1 1 0 0 0,-1-1 0 0 0,-1 1 0 0 0,1 0-1 0 0,-1 0 1 0 0,0 0 0 0 0,-1 0 0 0 0,0 1 0 0 0,0-1 0 0 0,0 1 0 0 0,-1 0-1 0 0,2 15 1 0 0,-4-19-61 0 0,0 0 1 0 0,0 0-1 0 0,0 0 0 0 0,-1 0 0 0 0,0 0 0 0 0,0 0 0 0 0,0 0 0 0 0,0-1 0 0 0,0 1 0 0 0,-1 0 0 0 0,0-1 0 0 0,0 1 0 0 0,0-1 0 0 0,0 0 0 0 0,-5 6 1 0 0,-2 1 46 0 0,0-2-1 0 0,-1 0 1 0 0,-17 12 0 0 0,17-13-112 0 0,0 0-1 0 0,1 0 0 0 0,0 1 1 0 0,-9 10-1 0 0,15-15-15 0 0,1 0 0 0 0,0 0 0 0 0,0 1 0 0 0,0-1 0 0 0,0 0 0 0 0,1 1 0 0 0,-1-1 0 0 0,1 1 0 0 0,0 0 0 0 0,0-1 0 0 0,0 1 0 0 0,1 0 0 0 0,-1 0 0 0 0,1-1 0 0 0,0 1 0 0 0,0 0 0 0 0,1 5 0 0 0,1 9 34 0 0,1 1 1 0 0,1 0-1 0 0,1-1 0 0 0,7 18 0 0 0,-2-14-3214 0 0,2-2-3373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7:49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39 7522 0 0,'3'-16'195'0'0,"0"-4"1843"0"0,-8 18-864 0 0,-8 9-259 0 0,7-7-1436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8:22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53 3689 0 0,'-10'-26'10625'0'0,"-5"7"-4144"0"0,13 18-6351 0 0,1 0 0 0 0,-1 1-1 0 0,0-1 1 0 0,1 0 0 0 0,-1 0 0 0 0,0 1 0 0 0,1-1-1 0 0,-1 1 1 0 0,0 0 0 0 0,1-1 0 0 0,-1 1 0 0 0,0 0-1 0 0,0 0 1 0 0,0 0 0 0 0,1 0 0 0 0,-1 0 0 0 0,0 0-1 0 0,0 1 1 0 0,1-1 0 0 0,-1 1 0 0 0,0-1-1 0 0,0 1 1 0 0,1 0 0 0 0,-1-1 0 0 0,1 1 0 0 0,-1 0-1 0 0,-1 2 1 0 0,-8 4-85 0 0,0 2-1 0 0,0-1 0 0 0,1 2 1 0 0,0-1-1 0 0,1 1 0 0 0,0 1 1 0 0,1-1-1 0 0,0 1 1 0 0,1 1-1 0 0,-12 23 0 0 0,18-31-45 0 0,0 0-1 0 0,0 0 0 0 0,1 0 0 0 0,0 0 0 0 0,-1 0 0 0 0,1 0 1 0 0,1 0-1 0 0,-1 0 0 0 0,1 0 0 0 0,-1 0 0 0 0,1 0 1 0 0,0 0-1 0 0,1 0 0 0 0,-1 0 0 0 0,1-1 0 0 0,-1 1 0 0 0,1 0 1 0 0,0-1-1 0 0,3 4 0 0 0,2 2 2 0 0,-1 1 1 0 0,2-2-1 0 0,-1 1 0 0 0,1-1 0 0 0,14 11 1 0 0,-5-6 271 0 0,35 20 0 0 0,-13-16-1538 0 0,0-10-5685 0 0,-32-6 2144 0 0,0 8-2283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8:22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36 427 7042 0 0,'-35'-13'15453'0'0,"35"10"-15176"0"0,0-1 0 0 0,0 0 0 0 0,1 1-1 0 0,-1-1 1 0 0,1 1 0 0 0,0 0 0 0 0,0-1-1 0 0,0 1 1 0 0,3-6 0 0 0,-2 5-27 0 0,32-87 508 0 0,58-178-137 0 0,-92 268-619 0 0,0 1 0 0 0,0 0 0 0 0,0-1 0 0 0,0 1 0 0 0,0-1 0 0 0,0 1 0 0 0,0 0 0 0 0,0-1 0 0 0,0 1 0 0 0,1 0 0 0 0,-1-1 0 0 0,0 1 0 0 0,0 0 0 0 0,0-1 0 0 0,0 1 0 0 0,1 0 0 0 0,-1-1 0 0 0,0 1 0 0 0,0 0 0 0 0,1 0 0 0 0,-1-1 0 0 0,0 1-1 0 0,0 0 1 0 0,1 0 0 0 0,-1 0 0 0 0,0-1 0 0 0,1 1 0 0 0,-1 0 0 0 0,0 0 0 0 0,1 0 0 0 0,-1 0 0 0 0,0-1 0 0 0,1 1 0 0 0,-1 0 0 0 0,0 0 0 0 0,1 0 0 0 0,-1 0 0 0 0,0 0 0 0 0,1 0 0 0 0,-1 0 0 0 0,0 0 0 0 0,1 0 0 0 0,-1 0 0 0 0,1 0 0 0 0,-1 1 0 0 0,0-1-1 0 0,1 0 1 0 0,16 18 9 0 0,8 30-8 0 0,79 209-713 0 0,-94-227 122 0 0,9 20-501 0 0,-2-24-5592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8:23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79 9994 0 0,'-3'-2'1059'0'0,"0"1"1"0"0,1-1-1 0 0,-1 0 0 0 0,0 0 0 0 0,1-1 1 0 0,-1 1-1 0 0,1-1 0 0 0,0 1 0 0 0,-3-4 1 0 0,5 5-953 0 0,-1 1 1 0 0,1-1 0 0 0,0 1-1 0 0,0 0 1 0 0,0-1 0 0 0,0 1-1 0 0,-1-1 1 0 0,1 1 0 0 0,0-1-1 0 0,0 1 1 0 0,0-1 0 0 0,0 1-1 0 0,0 0 1 0 0,0-1 0 0 0,0 1-1 0 0,0-1 1 0 0,0 1-1 0 0,0-1 1 0 0,0 1 0 0 0,1-1-1 0 0,-1 1 1 0 0,0 0 0 0 0,0-1-1 0 0,0 1 1 0 0,1-1 0 0 0,-1 1-1 0 0,0-1 1 0 0,1 0-63 0 0,0 1 1 0 0,0-1-1 0 0,1 0 0 0 0,-1 1 1 0 0,0-1-1 0 0,0 1 0 0 0,0-1 1 0 0,1 1-1 0 0,-1-1 0 0 0,0 1 1 0 0,0 0-1 0 0,1 0 1 0 0,-1 0-1 0 0,2-1 0 0 0,272-18 510 0 0,-223 18-1013 0 0,-6 0-5879 0 0,-31-6-1219 0 0,-14 6 6458 0 0,7-4-4912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8:23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98 10978 0 0,'-6'-11'14417'0'0,"7"11"-14377"0"0,-1 0-1 0 0,1 1 0 0 0,0-1 0 0 0,0 0 0 0 0,-1 0 0 0 0,1 1 0 0 0,0-1 1 0 0,-1 0-1 0 0,1 1 0 0 0,0-1 0 0 0,-1 1 0 0 0,1-1 0 0 0,-1 1 0 0 0,1-1 1 0 0,-1 1-1 0 0,1-1 0 0 0,-1 1 0 0 0,1-1 0 0 0,-1 1 0 0 0,1 0 1 0 0,-1-1-1 0 0,0 1 0 0 0,1 1 0 0 0,7 17 2 0 0,-1 1 0 0 0,-1 0 0 0 0,0 0 0 0 0,-2 0 0 0 0,0 0 1 0 0,1 27-1 0 0,-2-18-891 0 0,2 1 1 0 0,8 31-1 0 0,-11-56-19 0 0,7 23-397 0 0,-3-16-1758 0 0,7-33-12524 0 0,-15-10 13487 0 0,2 31 1895 0 0,-6-35 384 0 0,-15-44 0 0 0,-5-30 7884 0 0,25 97-6484 0 0,-1 0 0 0 0,1 1 0 0 0,1-1 0 0 0,0 0 0 0 0,1 0 0 0 0,0 0 0 0 0,4-13 0 0 0,-5 23-1498 0 0,1 0-1 0 0,0-1 1 0 0,0 1 0 0 0,0 0-1 0 0,0-1 1 0 0,0 1-1 0 0,0 0 1 0 0,0 0 0 0 0,1 0-1 0 0,-1 0 1 0 0,1 0-1 0 0,0 0 1 0 0,-1 1 0 0 0,1-1-1 0 0,0 0 1 0 0,0 1-1 0 0,0 0 1 0 0,0-1 0 0 0,1 1-1 0 0,1-1 1 0 0,1 0-64 0 0,0 1-1 0 0,-1 0 1 0 0,1 0-1 0 0,0 0 1 0 0,-1 0 0 0 0,1 1-1 0 0,0 0 1 0 0,0 0 0 0 0,-1 0-1 0 0,6 2 1 0 0,-1-1-48 0 0,0 1 0 0 0,0 0 0 0 0,-1 1 0 0 0,1 0 0 0 0,-1 0 0 0 0,0 0 1 0 0,0 1-1 0 0,0 1 0 0 0,0 0 0 0 0,13 10 0 0 0,-17-11 9 0 0,-1 1 0 0 0,0-1 0 0 0,0 0 0 0 0,0 1-1 0 0,0 0 1 0 0,-1-1 0 0 0,0 1 0 0 0,0 0 0 0 0,0 0 0 0 0,0 0 0 0 0,-1 1 0 0 0,0-1 0 0 0,0 0 0 0 0,-1 0 0 0 0,1 1 0 0 0,-1-1-1 0 0,0 0 1 0 0,-1 1 0 0 0,1-1 0 0 0,-1 0 0 0 0,0 1 0 0 0,0-1 0 0 0,-1 0 0 0 0,1 0 0 0 0,-1 0 0 0 0,0 0 0 0 0,-4 5 0 0 0,4-5-89 0 0,0 0 0 0 0,-1-1 0 0 0,0 1 0 0 0,0-1 1 0 0,0 0-1 0 0,0 0 0 0 0,-1 0 0 0 0,0-1 0 0 0,0 1 1 0 0,0-1-1 0 0,0 0 0 0 0,0 0 0 0 0,0 0 1 0 0,-1-1-1 0 0,1 1 0 0 0,-1-1 0 0 0,0 0 0 0 0,0-1 1 0 0,0 1-1 0 0,0-1 0 0 0,0 0 0 0 0,0 0 0 0 0,0 0 1 0 0,0-1-1 0 0,0 0 0 0 0,-1 0 0 0 0,-9-1 1 0 0,46 8 1070 0 0,45 15 1 0 0,-63-17-971 0 0,0 0 0 0 0,0 1 0 0 0,-1 0 1 0 0,0 1-1 0 0,0 0 0 0 0,-1 1 0 0 0,0 0 0 0 0,11 11 0 0 0,15 31 519 0 0,-17-20-138 0 0,-5-12-3190 0 0,-1-5-2621 0 0,2-1-3690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8:24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13643 0 0,'6'7'11193'0'0,"-6"-7"-10874"0"0,-2 16 4043 0 0,-4-3-7799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9:17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 9746 0 0,'-2'0'483'0'0,"0"1"-1"0"0,0 0 1 0 0,0 0 0 0 0,0-1-1 0 0,0 2 1 0 0,0-1-1 0 0,0 0 1 0 0,0 0 0 0 0,1 0-1 0 0,-1 1 1 0 0,0-1 0 0 0,1 1-1 0 0,-1 0 1 0 0,1-1 0 0 0,0 1-1 0 0,-1 0 1 0 0,1 0-1 0 0,0-1 1 0 0,-1 4 0 0 0,-15 44 1967 0 0,6-15-1193 0 0,-2-8-1177 0 0,-1-1 0 0 0,-1-1 0 0 0,-1 0 0 0 0,-1-1-1 0 0,-1-1 1 0 0,-25 23 0 0 0,68-94-2246 0 0,-22 44 2150 0 0,1 1-1 0 0,0-1 0 0 0,0 1 1 0 0,0 0-1 0 0,0 0 0 0 0,0 0 1 0 0,1 0-1 0 0,0 1 0 0 0,0 0 1 0 0,0 0-1 0 0,0 0 0 0 0,6-2 1 0 0,-8 4 21 0 0,0 0 0 0 0,0 1 0 0 0,0-1 0 0 0,0 0 0 0 0,1 1 0 0 0,-1 0 0 0 0,0 0 0 0 0,0 0 0 0 0,0 0 1 0 0,0 0-1 0 0,1 0 0 0 0,-1 1 0 0 0,0 0 0 0 0,0 0 0 0 0,0 0 0 0 0,0 0 0 0 0,0 0 0 0 0,0 0 0 0 0,0 1 0 0 0,-1-1 0 0 0,1 1 0 0 0,0 0 0 0 0,3 3 1 0 0,-4-3 11 0 0,-1-1 0 0 0,0 1 1 0 0,0-1-1 0 0,0 1 0 0 0,0 0 1 0 0,0-1-1 0 0,0 1 1 0 0,0 0-1 0 0,-1-1 0 0 0,1 1 1 0 0,-1 0-1 0 0,1 0 0 0 0,-1 0 1 0 0,0 0-1 0 0,0 0 1 0 0,1-1-1 0 0,-2 4 0 0 0,1-3-342 0 0,0 0 0 0 0,1 0 0 0 0,-1 0 0 0 0,0 0 0 0 0,0 0 0 0 0,1 0-1 0 0,-1 0 1 0 0,1 0 0 0 0,0-1 0 0 0,0 1 0 0 0,1 3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33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56 12507 0 0,'-1'0'329'0'0,"1"1"1"0"0,0 0-1 0 0,0 0 1 0 0,-1-1-1 0 0,1 1 1 0 0,0 0-1 0 0,0 0 1 0 0,0-1-1 0 0,0 1 1 0 0,0 0-1 0 0,0 0 1 0 0,0 0-1 0 0,0-1 1 0 0,0 1-1 0 0,1 0 1 0 0,-1 0-1 0 0,0-1 1 0 0,0 1-1 0 0,1 0 1 0 0,-1-1-1 0 0,0 1 1 0 0,1 0-1 0 0,-1-1 0 0 0,0 1 1 0 0,1 0-1 0 0,-1-1 1 0 0,2 1-1 0 0,-1 0-99 0 0,0 0 0 0 0,1-1-1 0 0,-1 1 1 0 0,0 0-1 0 0,1-1 1 0 0,-1 0-1 0 0,1 1 1 0 0,-1-1-1 0 0,1 0 1 0 0,-1 0-1 0 0,1 0 1 0 0,-1 0-1 0 0,3 0 1 0 0,8-2-376 0 0,0 0-1 0 0,23-7 1 0 0,-24 5 758 0 0,31-7-924 0 0,57-16-2096 0 0,-66 17-2607 0 0,-1-1-3862 0 0,-20 7 3411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9:17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4857 0 0,'4'8'10762'0'0,"0"2"-5350"0"0,-1-1-5250 0 0,0 0 0 0 0,-1 0 0 0 0,0 1 0 0 0,0 13 0 0 0,-3 42 44 0 0,0-48-886 0 0,0 0 1 0 0,1 0 0 0 0,1-1 0 0 0,4 22 0 0 0,-1-27-3018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9:18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82 4809 0 0,'-18'-26'8834'0'0,"10"-4"-3442"0"0,8 29-5270 0 0,0 0-1 0 0,0 0 1 0 0,0 0-1 0 0,1 0 1 0 0,-1 0-1 0 0,0 0 1 0 0,0 0-1 0 0,1 0 1 0 0,-1 0-1 0 0,0 0 1 0 0,1 0-1 0 0,-1 0 1 0 0,1 0-1 0 0,-1 0 1 0 0,1 0-1 0 0,0 0 1 0 0,-1 0-1 0 0,1 1 1 0 0,0-1-1 0 0,1-1 1 0 0,0 1-104 0 0,-1 0 1 0 0,1 1-1 0 0,0-1 1 0 0,0 0-1 0 0,-1 1 1 0 0,1 0-1 0 0,0-1 1 0 0,0 1-1 0 0,0 0 0 0 0,-1 0 1 0 0,1 0-1 0 0,0 0 1 0 0,0 0-1 0 0,0 1 1 0 0,-1-1-1 0 0,4 2 1 0 0,8 0 3 0 0,-1 1 1 0 0,0 1-1 0 0,0 0 1 0 0,0 1 0 0 0,21 12-1 0 0,-30-15-13 0 0,1 0 0 0 0,-1 1-1 0 0,0-1 1 0 0,-1 1 0 0 0,1 0-1 0 0,0 0 1 0 0,-1 0 0 0 0,1 0-1 0 0,-1 0 1 0 0,0 0 0 0 0,0 0 0 0 0,0 1-1 0 0,-1-1 1 0 0,1 1 0 0 0,-1 0-1 0 0,0-1 1 0 0,0 1 0 0 0,0 0-1 0 0,0 0 1 0 0,-1 0 0 0 0,0-1-1 0 0,1 1 1 0 0,-2 6 0 0 0,0 6-190 0 0,-2-1 0 0 0,1 1-1 0 0,-2-1 1 0 0,0 0 0 0 0,-8 17 0 0 0,-8 11-3152 0 0,20-42 3111 0 0,0-1-1 0 0,0 0 1 0 0,0 0-1 0 0,0 1 1 0 0,0-1-1 0 0,-1 0 1 0 0,1 1-1 0 0,0-1 1 0 0,-10 2-8233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9:18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31 5553 0 0,'-12'6'14159'0'0,"16"-18"-13159"0"0,-3 11-954 0 0,-1-1 0 0 0,1 1 0 0 0,0 0 0 0 0,0-1 0 0 0,-1 1 0 0 0,1 0 0 0 0,0-1 0 0 0,0 1 0 0 0,1 0 0 0 0,-1 0 0 0 0,0 0 0 0 0,0 0 0 0 0,1 0 0 0 0,-1 0 0 0 0,0 0 0 0 0,1 0 0 0 0,-1 1 0 0 0,1-1 0 0 0,-1 0 0 0 0,1 1 0 0 0,2-1 0 0 0,-1 0 17 0 0,1 1 0 0 0,0 0 0 0 0,-1 0 0 0 0,1 0 0 0 0,0 0 0 0 0,-1 1 0 0 0,1 0 0 0 0,-1-1 0 0 0,5 3 0 0 0,4 1-625 0 0,-1 1 1 0 0,1 0 0 0 0,-1 1-1 0 0,18 12 1 0 0,-20-10-2316 0 0,-8-7 2242 0 0,0 0-1 0 0,-1 0 1 0 0,1 0-1 0 0,0 0 1 0 0,-1 0-1 0 0,1 0 1 0 0,-1 0-1 0 0,1 0 1 0 0,-1 0-1 0 0,1 0 1 0 0,-1 0-1 0 0,0 0 1 0 0,0 0-1 0 0,1 2 1 0 0,-1 3-3758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9:19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19 140 11939 0 0,'-1'0'274'0'0,"0"0"0"0"0,1 0 0 0 0,-1 0 0 0 0,0-1 0 0 0,0 1 1 0 0,0 0-1 0 0,1 0 0 0 0,-1-1 0 0 0,0 1 0 0 0,0 0 1 0 0,1-1-1 0 0,-1 1 0 0 0,0 0 0 0 0,1-1 0 0 0,-1 1 0 0 0,0-1 1 0 0,1 1-1 0 0,-1-1 0 0 0,1 0 0 0 0,-1 1 0 0 0,1-1 1 0 0,-1 0-1 0 0,1 1 0 0 0,-1-1 0 0 0,1 0 0 0 0,0 1 0 0 0,-1-1 1 0 0,1-1-1 0 0,0 0-112 0 0,1 1 0 0 0,-1 0 0 0 0,1 0 0 0 0,-1 0 0 0 0,1 0 0 0 0,-1 0 0 0 0,1 0 0 0 0,0 0 1 0 0,0 0-1 0 0,-1 0 0 0 0,1 1 0 0 0,0-1 0 0 0,0 0 0 0 0,0 0 0 0 0,0 1 0 0 0,2-2 0 0 0,4-2-11 0 0,1-1-1 0 0,0 2 0 0 0,0-1 1 0 0,12-3-1 0 0,-16 7-119 0 0,0-1 1 0 0,0 0-1 0 0,1 1 0 0 0,-1 0 1 0 0,1 0-1 0 0,-1 0 0 0 0,0 0 1 0 0,1 1-1 0 0,-1-1 0 0 0,0 1 1 0 0,1 0-1 0 0,5 3 0 0 0,-9-3-51 0 0,1 0 0 0 0,0-1 0 0 0,-1 1 0 0 0,1 0 0 0 0,0 1 0 0 0,-1-1 0 0 0,0 0 0 0 0,1 0 0 0 0,-1 1 0 0 0,0-1 0 0 0,1 0 0 0 0,-1 1 0 0 0,0 0-1 0 0,0-1 1 0 0,0 1 0 0 0,1 2 0 0 0,-2-2-85 0 0,1 0-1 0 0,-1-1 1 0 0,1 1-1 0 0,-1 0 1 0 0,0 0-1 0 0,0 0 0 0 0,0 0 1 0 0,0 0-1 0 0,0 0 1 0 0,0 0-1 0 0,-1 3 1 0 0,0 0-452 0 0,-7 25-1131 0 0,8-29 1524 0 0,-1 1-1 0 0,1-1 0 0 0,0 0 1 0 0,-1 0-1 0 0,1 0 0 0 0,-1 0 0 0 0,1 0 1 0 0,-1 0-1 0 0,0 0 0 0 0,0 0 1 0 0,1 0-1 0 0,-1 0 0 0 0,0 0 0 0 0,0 0 1 0 0,0 0-1 0 0,0-1 0 0 0,0 1 1 0 0,0 0-1 0 0,-1 0 0 0 0,1-1 114 0 0,1 0 1 0 0,0 0-1 0 0,0 0 0 0 0,0 0 0 0 0,0 0 0 0 0,-1 0 0 0 0,1 0 1 0 0,0 0-1 0 0,0 0 0 0 0,0 0 0 0 0,-1 0 0 0 0,1 0 0 0 0,0 0 1 0 0,0 0-1 0 0,0 0 0 0 0,0 0 0 0 0,-1 0 0 0 0,1 0 0 0 0,0 0 1 0 0,0 0-1 0 0,0-1 0 0 0,0 1 0 0 0,0 0 0 0 0,-1 0 0 0 0,1 0 1 0 0,0 0-1 0 0,0 0 0 0 0,0 0 0 0 0,0-1 0 0 0,0 1 0 0 0,0 0 1 0 0,0 0-1 0 0,0 0 0 0 0,0 0 0 0 0,-1-1 0 0 0,1 1 0 0 0,0 0 1 0 0,0 0-1 0 0,0 0 0 0 0,0-1 0 0 0,0 1 0 0 0,0 0 0 0 0,2-13-256 0 0,8-9 2698 0 0,-10 21-2257 0 0,1 1 1 0 0,-1-1 0 0 0,1 0 0 0 0,-1 1 0 0 0,1-1 0 0 0,-1 1 0 0 0,1-1 0 0 0,0 1 0 0 0,-1-1 0 0 0,1 1-1 0 0,0 0 1 0 0,0-1 0 0 0,-1 1 0 0 0,1 0 0 0 0,0-1 0 0 0,0 1 0 0 0,0 0 0 0 0,-1 0 0 0 0,1 0 0 0 0,0 0 0 0 0,0 0-1 0 0,0 0 1 0 0,0 0 0 0 0,-1 0 0 0 0,3 0 0 0 0,22 9 628 0 0,-22-7-774 0 0,-1-1 0 0 0,1 0 0 0 0,-1 0 0 0 0,1 0 0 0 0,0 0 0 0 0,-1 0 0 0 0,1 0 0 0 0,0-1 0 0 0,0 1 0 0 0,0-1 0 0 0,-1 0 0 0 0,5 0 0 0 0,21-11-4181 0 0,-27 10 3548 0 0,0 0 1 0 0,1 1 0 0 0,-1-1-1 0 0,0 0 1 0 0,0 0 0 0 0,0 0-1 0 0,0 0 1 0 0,-1 0-1 0 0,1 0 1 0 0,0 0 0 0 0,0 0-1 0 0,0 0 1 0 0,-1-1 0 0 0,1 1-1 0 0,-1 0 1 0 0,1 0 0 0 0,-1 0-1 0 0,1-1 1 0 0,-1-1-1 0 0,1-1-1859 0 0</inkml:trace>
  <inkml:trace contextRef="#ctx0" brushRef="#br0" timeOffset="1">270 39 4985 0 0,'-2'-7'3038'0'0,"2"5"-2168"0"0,0 0 0 0 0,0 0 0 0 0,0 0 0 0 0,-1 0 0 0 0,1 0 0 0 0,-1 1 0 0 0,0-1 0 0 0,1 0 0 0 0,-1 0 0 0 0,0 1 0 0 0,0-1 0 0 0,0 0 0 0 0,0 1 0 0 0,0-1 0 0 0,-1 1 0 0 0,-1-3 0 0 0,-9 45 754 0 0,10-32-1787 0 0,1 1 0 0 0,0-1 0 0 0,0 1 0 0 0,1 0 0 0 0,2 18 0 0 0,2 5-4401 0 0,1 1-7422 0 0,-7-27 8354 0 0,3-3 1419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9:19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3513 0 0,'-3'0'705'0'0,"0"0"-1"0"0,0 1 1 0 0,0 0 0 0 0,0 0 0 0 0,0 0-1 0 0,1 0 1 0 0,-1 0 0 0 0,0 1 0 0 0,1-1-1 0 0,-1 1 1 0 0,0-1 0 0 0,1 1 0 0 0,0 0 0 0 0,0 0-1 0 0,-1 0 1 0 0,1 0 0 0 0,0 1 0 0 0,-2 3-1 0 0,3-4-397 0 0,0 0 0 0 0,0-1 0 0 0,0 1 0 0 0,0 0 0 0 0,0 0 0 0 0,1-1 0 0 0,-1 1 0 0 0,1 0 0 0 0,-1 0-1 0 0,1 0 1 0 0,0 0 0 0 0,0 0 0 0 0,0 2 0 0 0,0-3-289 0 0,0 1 1 0 0,0-1-1 0 0,1 1 0 0 0,-1-1 1 0 0,1 0-1 0 0,-1 1 0 0 0,1-1 0 0 0,0 0 1 0 0,-1 0-1 0 0,1 0 0 0 0,0 1 1 0 0,0-1-1 0 0,0 0 0 0 0,0 0 0 0 0,0 0 1 0 0,0 0-1 0 0,0 0 0 0 0,0-1 1 0 0,2 3-1 0 0,1-2-37 0 0,0 1 0 0 0,0-1 0 0 0,0 0 0 0 0,0 0 0 0 0,-1 0 0 0 0,1-1 0 0 0,0 1 0 0 0,0-1 0 0 0,0 0 0 0 0,0 0 0 0 0,0-1 0 0 0,0 1 0 0 0,0-1 0 0 0,0 1 0 0 0,4-3-1 0 0,28-9-2540 0 0,-7-2-3856 0 0,-27 13 5895 0 0,0 0 1 0 0,0 0-1 0 0,0 1 0 0 0,0-1 0 0 0,0 0 0 0 0,0 1 0 0 0,1-1 0 0 0,-1 1 0 0 0,0 0 1 0 0,4 0-1 0 0,5-1-1745 0 0,5-8-1128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9:19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28 8682 0 0,'3'-27'15574'0'0,"-9"43"-14801"0"0,-40 121-197 0 0,30-77-5994 0 0,25-81 793 0 0,-9 19 4632 0 0,1 1 0 0 0,0-1 0 0 0,0 1 0 0 0,1-1 0 0 0,-1 1-1 0 0,0 0 1 0 0,0 0 0 0 0,1 0 0 0 0,-1-1 0 0 0,0 1 0 0 0,1 1 0 0 0,-1-1 0 0 0,4-1 0 0 0,-3 1 215 0 0,1 0 1 0 0,0 1-1 0 0,0 0 0 0 0,0-1 0 0 0,0 1 1 0 0,0 0-1 0 0,0 1 0 0 0,-1-1 0 0 0,1 0 1 0 0,0 1-1 0 0,0-1 0 0 0,0 1 0 0 0,0 0 1 0 0,-1 0-1 0 0,1 0 0 0 0,2 2 0 0 0,-1-1-265 0 0,4 2 225 0 0,-1-1-1 0 0,0 0 1 0 0,1-1-1 0 0,0 1 1 0 0,15 2 0 0 0,-22-5-347 0 0,0 0 0 0 0,0 0 0 0 0,1 0 0 0 0,-1 0 0 0 0,0 0 0 0 0,0-1 0 0 0,1 1 0 0 0,-1 0 0 0 0,0-1 0 0 0,0 1 0 0 0,0 0 0 0 0,0-1 0 0 0,1 0 0 0 0,-1 1 0 0 0,0-1 0 0 0,0 0-1 0 0,0 1 1 0 0,1-3 0 0 0,-1 2-401 0 0,0-1-1 0 0,0 1 0 0 0,0-1 0 0 0,0 0 0 0 0,0 0 0 0 0,-1 0 0 0 0,1 1 0 0 0,-1-1 0 0 0,1 0 0 0 0,-1 0 0 0 0,0 0 0 0 0,1 0 0 0 0,-1 0 0 0 0,0 0 0 0 0,-1 0 0 0 0,1-2 0 0 0,-1-3-2809 0 0,-1 0 258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9:20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5745 0 0,'13'-7'9197'0'0,"15"8"-6651"0"0,3 1-2836 0 0,-27-3-68 0 0,-1-1 0 0 0,0 1 0 0 0,0 0 0 0 0,0-1 0 0 0,0 0 0 0 0,0 0 0 0 0,0 0 0 0 0,0 0 0 0 0,0 0 0 0 0,-1-1 0 0 0,1 1 0 0 0,-1-1 0 0 0,0 0 0 0 0,0 1-1 0 0,0-1 1 0 0,0 0 0 0 0,2-5 0 0 0,6-20 298 0 0,-20 69 9277 0 0,-2 9-5121 0 0,4 2-3986 0 0,7-46-456 0 0,1 1 1 0 0,0-1-1 0 0,0 0 1 0 0,0 1-1 0 0,1-1 1 0 0,0 1-1 0 0,0-1 1 0 0,1 0-1 0 0,0 0 1 0 0,0 0-1 0 0,0 0 1 0 0,1 0-1 0 0,4 9 1 0 0,13 3-9783 0 0,-9-7 4778 0 0</inkml:trace>
  <inkml:trace contextRef="#ctx0" brushRef="#br0" timeOffset="1">297 291 6929 0 0,'-3'10'18545'0'0,"1"-3"-18812"0"0,15-13-3243 0 0,8 10-12122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0:44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802 161 9754 0 0,'-79'-25'5144'0'0,"63"22"-4724"0"0,-1 0 1 0 0,0 1-1 0 0,0 1 0 0 0,0 0 0 0 0,-19 2 1 0 0,-1 3-317 0 0,1 0 0 0 0,0 3 0 0 0,1 0 0 0 0,0 3 0 0 0,0 1 0 0 0,1 1 0 0 0,0 2 0 0 0,1 1 0 0 0,1 2-1 0 0,-31 21 1 0 0,46-26-110 0 0,1 1-1 0 0,0 1 0 0 0,1 0 0 0 0,0 1 0 0 0,2 0 0 0 0,-1 1 1 0 0,2 1-1 0 0,-12 21 0 0 0,15-23 19 0 0,2 1 1 0 0,0-1 0 0 0,1 2-1 0 0,1-1 1 0 0,0 1-1 0 0,1 0 1 0 0,1 0-1 0 0,1 0 1 0 0,0 0-1 0 0,1 31 1 0 0,3-16-19 0 0,1 0-1 0 0,2 0 1 0 0,0 0 0 0 0,3-1 0 0 0,0 0-1 0 0,2 0 1 0 0,2-1 0 0 0,0 0-1 0 0,18 28 1 0 0,-21-41 0 0 0,1-1 0 0 0,1-1 0 0 0,0 0 1 0 0,1 0-1 0 0,1-1 0 0 0,0-1 0 0 0,1 0 0 0 0,0-1 0 0 0,1 0 0 0 0,0-1 0 0 0,1-1 1 0 0,0 0-1 0 0,1-2 0 0 0,0 1 0 0 0,0-2 0 0 0,33 9 0 0 0,-12-8 30 0 0,1-3-1 0 0,0-1 0 0 0,0-1 1 0 0,0-3-1 0 0,75-8 1 0 0,-29-4 180 0 0,135-38-1 0 0,-147 29 101 0 0,0-4 1 0 0,-1-2-1 0 0,79-44 0 0 0,-120 55-95 0 0,-2-1 0 0 0,0-2 1 0 0,-2-1-1 0 0,0-1 1 0 0,-1-2-1 0 0,-1 0 0 0 0,-1-2 1 0 0,-1 0-1 0 0,30-45 0 0 0,-48 62-114 0 0,1-1 0 0 0,-1 0 0 0 0,0 0 0 0 0,-1 0 0 0 0,0-1 0 0 0,-1 1 0 0 0,0-1 0 0 0,0 0 0 0 0,-1 0 0 0 0,0 0 0 0 0,-1 0 0 0 0,0 0 0 0 0,0 0 0 0 0,-1-1 0 0 0,-1 1 0 0 0,0 0 0 0 0,0 0 0 0 0,-1 0 0 0 0,0 0 0 0 0,-1 0 0 0 0,0 0 0 0 0,0 1 0 0 0,-1-1 0 0 0,0 1 0 0 0,-9-13 0 0 0,-5-8 4 0 0,-2 1 0 0 0,-1 1-1 0 0,-1 2 1 0 0,-1 0 0 0 0,-44-38 0 0 0,25 29-35 0 0,-1 2 1 0 0,-92-51 0 0 0,101 66-60 0 0,-1 1 0 0 0,-1 2 0 0 0,0 1 0 0 0,-1 2 1 0 0,0 2-1 0 0,-76-11 0 0 0,84 18-26 0 0,0 2 0 0 0,-1 1 0 0 0,1 1 1 0 0,0 1-1 0 0,0 2 0 0 0,1 0 0 0 0,-1 3 1 0 0,1 0-1 0 0,-51 21 0 0 0,39-10-102 0 0,1 1 0 0 0,1 2 0 0 0,1 2 0 0 0,-38 31 0 0 0,50-33-778 0 0,1 1 1 0 0,-23 26-1 0 0,30-27-1568 0 0,1 0 0 0 0,-26 46-1 0 0,19-23-5512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1:45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27 3249 0 0,'4'-9'1347'0'0,"-1"-8"3187"0"0,-4 17-4355 0 0,0 0 1 0 0,0 0-1 0 0,1 0 1 0 0,-1 0-1 0 0,0 0 1 0 0,0 0 0 0 0,0 0-1 0 0,0 0 1 0 0,0 0-1 0 0,0 0 1 0 0,1 0-1 0 0,-1 1 1 0 0,0-1 0 0 0,0 0-1 0 0,0 1 1 0 0,1-1-1 0 0,-1 0 1 0 0,0 1-1 0 0,0-1 1 0 0,1 1 0 0 0,-2 0-1 0 0,-14 11 1791 0 0,16-12-1942 0 0,0 0 0 0 0,0 1 0 0 0,0-1 0 0 0,-1 0 0 0 0,1 0 0 0 0,0 1 0 0 0,0-1 0 0 0,0 0 0 0 0,0 0 0 0 0,0 0 0 0 0,0 1 0 0 0,1-1 0 0 0,-1 0 1 0 0,0 0-1 0 0,0 1 0 0 0,0-1 0 0 0,0 0 0 0 0,0 0 0 0 0,0 0 0 0 0,0 1 0 0 0,0-1 0 0 0,0 0 0 0 0,1 0 0 0 0,-1 0 0 0 0,0 0 0 0 0,0 1 0 0 0,0-1 0 0 0,0 0 0 0 0,1 0 0 0 0,-1 0 0 0 0,0 0 0 0 0,0 0 0 0 0,0 0 0 0 0,0 0 0 0 0,1 1 0 0 0,-1-1 0 0 0,0 0 0 0 0,0 0 0 0 0,1 0 0 0 0,-1 0 1 0 0,37 5 1423 0 0,-31-4-1104 0 0,58 6 1492 0 0,78 21 0 0 0,-52-9-1321 0 0,72 12 386 0 0,304 19 0 0 0,-316-48-758 0 0,225 12 54 0 0,-343-12-105 0 0,-1-3 0 0 0,1 0-1 0 0,0-2 1 0 0,-1-1-1 0 0,49-14 1 0 0,43-5 281 0 0,22 16-119 0 0,-99 7-106 0 0,71-9 0 0 0,47-12 197 0 0,-139 20-246 0 0,-1 2-1 0 0,1 0 1 0 0,0 1 0 0 0,40 9-1 0 0,6 4 221 0 0,106 9-1 0 0,73-11 965 0 0,-214-12-702 0 0,12-1-115 0 0,51-7 1 0 0,-81 5-436 0 0,197-4 598 0 0,-77 5-508 0 0,-131 1-335 0 0,0 0 1 0 0,0-1 0 0 0,0 1 0 0 0,0-2-1 0 0,-1 1 1 0 0,1-1 0 0 0,0 0 0 0 0,8-3 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1:43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62 109 4217 0 0,'-23'4'204'0'0,"19"-3"104"0"0,0 0-1 0 0,-1 0 0 0 0,1 0 0 0 0,0-1 1 0 0,-1 1-1 0 0,-7-3 5098 0 0,21 6-3280 0 0,1 1-1819 0 0,-1 1 0 0 0,1-2 0 0 0,0 1 0 0 0,0-1 0 0 0,0-1 1 0 0,1 0-1 0 0,-1-1 0 0 0,1 1 0 0 0,0-2 0 0 0,0 0 0 0 0,18 0 0 0 0,13-3 463 0 0,71-11 1 0 0,-52 4-298 0 0,409-27 399 0 0,-34 4 266 0 0,-317 19-804 0 0,422-36 383 0 0,-433 46-364 0 0,0 4 0 0 0,0 5 0 0 0,108 20 0 0 0,-187-17-126 0 0,-24-7-232 0 0,-1 0 1 0 0,1 0-1 0 0,0-1 0 0 0,0 0 0 0 0,0 0 0 0 0,5 1 0 0 0,-6-4-2581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34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13715 0 0,'26'-11'10262'0'0,"9"3"-8240"0"0,-33 8-2036 0 0,0 0 1 0 0,0-1-1 0 0,0 1 0 0 0,0 0 0 0 0,0 0 0 0 0,0 1 0 0 0,0-1 0 0 0,0 0 0 0 0,0 1 0 0 0,0-1 0 0 0,-1 1 1 0 0,1 0-1 0 0,0-1 0 0 0,0 1 0 0 0,0 0 0 0 0,0 0 0 0 0,-1 0 0 0 0,1 1 0 0 0,0-1 0 0 0,-1 0 0 0 0,1 1 1 0 0,-1-1-1 0 0,0 0 0 0 0,1 1 0 0 0,-1 0 0 0 0,0-1 0 0 0,0 1 0 0 0,0 0 0 0 0,0 0 0 0 0,0-1 0 0 0,-1 1 1 0 0,1 0-1 0 0,0 3 0 0 0,0-2-50 0 0,0 1 0 0 0,-1 0 0 0 0,1 0 0 0 0,-1 0 0 0 0,0 0-1 0 0,0 0 1 0 0,-1 0 0 0 0,1 0 0 0 0,-1-1 0 0 0,0 1 0 0 0,0 0 0 0 0,-2 6 0 0 0,-26 46-267 0 0,23-48 316 0 0,1 1 0 0 0,0 0 1 0 0,1 0-1 0 0,0 1 0 0 0,-5 16 1 0 0,8-21 15 0 0,0 1 0 0 0,0-1 0 0 0,1 1 0 0 0,-1-1 0 0 0,1 0 0 0 0,1 1 0 0 0,-1-1 0 0 0,1 1 0 0 0,0-1 0 0 0,0 0 0 0 0,1 1 1 0 0,-1-1-1 0 0,1 0 0 0 0,0 0 0 0 0,5 8 0 0 0,-5-10 1 0 0,1 0-1 0 0,-1-1 1 0 0,1 1 0 0 0,-1-1-1 0 0,1 1 1 0 0,0-1 0 0 0,0 0 0 0 0,0 0-1 0 0,1 0 1 0 0,-1 0 0 0 0,0-1 0 0 0,1 1-1 0 0,-1-1 1 0 0,0 0 0 0 0,1 0-1 0 0,0 0 1 0 0,-1-1 0 0 0,1 1 0 0 0,0-1-1 0 0,-1 0 1 0 0,1 0 0 0 0,0 0-1 0 0,6-1 1 0 0,35-8-2615 0 0,-35 7 1053 0 0,0-1 0 0 0,1-1 1 0 0,-1 0-1 0 0,0-1 1 0 0,-1 0-1 0 0,1 0 1 0 0,16-13-1 0 0,-13 6-4266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1:44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6465 0 0,'0'-2'385'0'0,"0"-1"0"0"0,1 1 0 0 0,-1 0 0 0 0,1-1 0 0 0,-1 1 0 0 0,1 0 0 0 0,0-1 0 0 0,0 1 0 0 0,0 0 0 0 0,0 0 0 0 0,0 0 0 0 0,0 0 0 0 0,0 0 0 0 0,1 0 0 0 0,-1 0 0 0 0,1 0 0 0 0,0 0 0 0 0,-1 1-1 0 0,1-1 1 0 0,0 1 0 0 0,0-1 0 0 0,0 1 0 0 0,0 0 0 0 0,0 0 0 0 0,0 0 0 0 0,1 0 0 0 0,-1 0 0 0 0,3-1 0 0 0,1 1-25 0 0,0-1 0 0 0,-1 1 1 0 0,1 0-1 0 0,0 1 0 0 0,0-1 0 0 0,0 1 0 0 0,0 0 1 0 0,0 0-1 0 0,-1 1 0 0 0,10 2 0 0 0,28 5 154 0 0,-1-1-1 0 0,71 1 0 0 0,-16-1-63 0 0,770 39 425 0 0,-734-49-838 0 0,101 1-4 0 0,-175 5-40 0 0,-1 2 1 0 0,58 13 0 0 0,-35-1 131 0 0,0-4 0 0 0,1-2 1 0 0,163-3-1 0 0,-78-17 372 0 0,311-6 376 0 0,-470 15-859 0 0,28 0 92 0 0,-34 0-98 0 0,-1 0 1 0 0,1 0-1 0 0,0 0 0 0 0,-1 0 1 0 0,1-1-1 0 0,-1 1 0 0 0,1-1 1 0 0,-1 1-1 0 0,1-1 0 0 0,-1 1 1 0 0,1-1-1 0 0,-1 0 1 0 0,1 0-1 0 0,-1 0 0 0 0,0 0 1 0 0,0 0-1 0 0,2-1 0 0 0,-3 2-90 0 0,0-1 0 0 0,0 1 0 0 0,0 0 0 0 0,0 0 0 0 0,1-1 0 0 0,-1 1 0 0 0,0 0 0 0 0,0 0 0 0 0,0-1 0 0 0,0 1 0 0 0,0 0 0 0 0,0-1 0 0 0,0 1 0 0 0,0 0 0 0 0,0 0 0 0 0,0-1 0 0 0,0 1-1 0 0,0 0 1 0 0,0-1 0 0 0,0 1 0 0 0,0 0 0 0 0,0 0 0 0 0,-1-1 0 0 0,1 1 0 0 0,0 0 0 0 0,0 0 0 0 0,0-1 0 0 0,0 1 0 0 0,0 0 0 0 0,-1 0 0 0 0,1 0 0 0 0,0-1 0 0 0,0 1 0 0 0,0 0 0 0 0,-1 0 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1:46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69 2240 0 0,'-3'3'3425'0'0,"-10"12"-2921"0"0,-8-2 1029 0 0,21-13-1431 0 0,0 1-1 0 0,-1-1 0 0 0,1 0 1 0 0,0 1-1 0 0,-1-1 1 0 0,1 0-1 0 0,0 0 0 0 0,-1 0 1 0 0,1 1-1 0 0,0-1 1 0 0,-1 0-1 0 0,1 0 0 0 0,0 0 1 0 0,-1 0-1 0 0,1 0 1 0 0,-1 1-1 0 0,1-1 0 0 0,0 0 1 0 0,-1 0-1 0 0,1 0 1 0 0,-1 0-1 0 0,1 0 0 0 0,0 0 1 0 0,-1 0-1 0 0,1-1 1 0 0,-1 1-1 0 0,1 0 0 0 0,0 0 1 0 0,-1 0-1 0 0,1 0 0 0 0,-1 0 1 0 0,1-1-1 0 0,0 1 1 0 0,-1 0-1 0 0,1 0 0 0 0,0 0 1 0 0,-1-1-1 0 0,1 1 1 0 0,0 0-1 0 0,0-1 0 0 0,-1 1 1 0 0,1 0-1 0 0,0-1 1 0 0,0 1-1 0 0,-1 0 0 0 0,1-1 1 0 0,0 1-1 0 0,0 0 1 0 0,0-1-1 0 0,0 1 0 0 0,0-1 1 0 0,0 0-24 0 0,0 1 0 0 0,0 0 1 0 0,0-1-1 0 0,0 1 0 0 0,0-1 1 0 0,0 1-1 0 0,1 0 0 0 0,-1-1 0 0 0,0 1 1 0 0,0 0-1 0 0,1-1 0 0 0,-1 1 1 0 0,0 0-1 0 0,1 0 0 0 0,-1-1 0 0 0,0 1 1 0 0,0 0-1 0 0,1 0 0 0 0,-1 0 1 0 0,1-1-1 0 0,-1 1 0 0 0,0 0 1 0 0,1 0-1 0 0,-1 0 0 0 0,0 0 0 0 0,1 0 1 0 0,-1 0-1 0 0,1 0 0 0 0,-1-1 1 0 0,0 1-1 0 0,1 0 0 0 0,-1 1 0 0 0,1-1 1 0 0,-1 0-1 0 0,0 0 0 0 0,1 0 1 0 0,-1 0-1 0 0,1 0 0 0 0,20 5 581 0 0,-15-4-336 0 0,26 3 163 0 0,0-3 0 0 0,1 0 0 0 0,48-7 0 0 0,-17 2-315 0 0,1 2-101 0 0,-23 2-84 0 0,69-10 1 0 0,-91 3-419 0 0,-20 7 180 0 0,1-1 1 0 0,0 0 0 0 0,0 1 0 0 0,0-1-1 0 0,0 0 1 0 0,-1 0 0 0 0,1 0-1 0 0,0 1 1 0 0,-1-1 0 0 0,1 0-1 0 0,0 0 1 0 0,-1 0 0 0 0,0 0 0 0 0,1 0-1 0 0,-1 0 1 0 0,1 0 0 0 0,-1 0-1 0 0,0-2 1 0 0,0 0-696 0 0,0-1-1 0 0,0 0 0 0 0,0 0 1 0 0,-1 0-1 0 0,0 0 1 0 0,1 0-1 0 0,-2 1 1 0 0,-1-7-1 0 0,-1-4-2677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1:46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49 4785 0 0,'-9'0'877'0'0,"-20"-5"6222"0"0,24-3-3507 0 0,14-6-1777 0 0,-6 12-1722 0 0,1-1 0 0 0,-1 1 0 0 0,1 0 0 0 0,-1 0 0 0 0,1 0 0 0 0,-1 0 0 0 0,1 1 0 0 0,0 0 0 0 0,0-1 0 0 0,0 2 0 0 0,0-1 0 0 0,0 0 0 0 0,0 1 0 0 0,0-1 0 0 0,0 1 0 0 0,0 0 0 0 0,0 1 0 0 0,0-1 0 0 0,0 1 0 0 0,0-1 0 0 0,0 1 0 0 0,0 1 0 0 0,0-1 0 0 0,-1 0 0 0 0,5 3 0 0 0,9 3-93 0 0,0 1 1 0 0,-1 1-1 0 0,0 1 1 0 0,15 12-1 0 0,-20-14 39 0 0,46 37-126 0 0,-53-41 158 0 0,1 0 0 0 0,-1 1 0 0 0,0-1 0 0 0,-1 1 0 0 0,1 0 0 0 0,-1 0 0 0 0,0 0 0 0 0,0 0 0 0 0,3 9 0 0 0,-5-11 12 0 0,-1 0 0 0 0,0 0 1 0 0,1 1-1 0 0,-1-1 0 0 0,0 0 1 0 0,-1 0-1 0 0,1 0 0 0 0,-1 0 0 0 0,1 0 1 0 0,-1 1-1 0 0,0-1 0 0 0,0 0 1 0 0,0 0-1 0 0,0-1 0 0 0,-1 1 0 0 0,1 0 1 0 0,-1 0-1 0 0,0-1 0 0 0,-2 4 1 0 0,-6 6 92 0 0,0 0 1 0 0,-19 16 0 0 0,21-20-87 0 0,-21 18-766 0 0,-36 37 2651 0 0,39-27-4961 0 0,23-31 1403 0 0,0 0 0 0 0,1 0 0 0 0,0 0 0 0 0,0 0 0 0 0,-1 8 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1:47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85 4353 0 0,'-17'-1'942'0'0,"-12"-2"1328"0"0,16-2 2828 0 0,12 4-4986 0 0,1 0 0 0 0,0 1 0 0 0,0-1 0 0 0,0 0 0 0 0,0 1 0 0 0,0-1 0 0 0,0 0 0 0 0,0 1 0 0 0,0-1 0 0 0,0 1 0 0 0,1-1 0 0 0,-1 0 0 0 0,0 1 0 0 0,0-1 0 0 0,1 0 0 0 0,-1 1 0 0 0,0-1 0 0 0,0 1 0 0 0,1-1 0 0 0,-1 1 0 0 0,1-1 1 0 0,-1 1-1 0 0,1-1 0 0 0,-1 1 0 0 0,1-1 0 0 0,-1 1 0 0 0,1 0 0 0 0,-1-1 0 0 0,2 0 0 0 0,16-13 217 0 0,-6 7-220 0 0,0 1 0 0 0,1 0 0 0 0,0 0 0 0 0,23-6 0 0 0,-30 11-70 0 0,0-1 1 0 0,1 1-1 0 0,0 0 0 0 0,-1 0 0 0 0,1 1 0 0 0,-1 0 1 0 0,1 0-1 0 0,-1 0 0 0 0,1 1 0 0 0,0 0 0 0 0,-1 0 1 0 0,8 3-1 0 0,-12-3 19 0 0,0 0 0 0 0,0 1 0 0 0,-1-1 1 0 0,1 1-1 0 0,0-1 0 0 0,0 1 0 0 0,-1-1 0 0 0,1 1 1 0 0,-1 0-1 0 0,1 0 0 0 0,-1 0 0 0 0,0 0 0 0 0,0 0 1 0 0,0 0-1 0 0,0 0 0 0 0,0 0 0 0 0,0 0 1 0 0,-1 0-1 0 0,1 1 0 0 0,-1-1 0 0 0,1 0 0 0 0,-1 0 1 0 0,0 1-1 0 0,0-1 0 0 0,0 0 0 0 0,0 1 0 0 0,0-1 1 0 0,0 0-1 0 0,-2 3 0 0 0,0 11 113 0 0,-2 0 0 0 0,0 0 1 0 0,-7 16-1 0 0,6-15-162 0 0,-65 185-1232 0 0,68-193-417 0 0,17-19-9028 0 0,-9 1 7056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1:48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5121 0 0,'0'0'207'0'0,"1"0"-1"0"0,-1 0 0 0 0,1 0 1 0 0,0 0-1 0 0,-1 0 1 0 0,1 0-1 0 0,-1 1 1 0 0,1-1-1 0 0,0 0 1 0 0,-1 0-1 0 0,1 0 1 0 0,-1 1-1 0 0,1-1 1 0 0,-1 0-1 0 0,1 0 0 0 0,-1 1 1 0 0,1-1-1 0 0,-1 0 1 0 0,1 1-1 0 0,-1-1 1 0 0,1 1-1 0 0,-1-1 1 0 0,1 1-1 0 0,-1-1 1 0 0,0 1-1 0 0,1-1 1 0 0,-1 1-1 0 0,0-1 0 0 0,0 1 1 0 0,1-1-1 0 0,-1 1 1 0 0,0 0-1 0 0,0-1 1 0 0,0 1-1 0 0,0-1 1 0 0,1 1-1 0 0,-1 0 1 0 0,0-1-1 0 0,0 1 0 0 0,-1 0 1 0 0,7 31 1462 0 0,-6-30-1527 0 0,4 200 1677 0 0,-4-130-1510 0 0,-1-88-339 0 0,1 7 47 0 0,-1-1 0 0 0,1 0 0 0 0,1 1 0 0 0,0-1-1 0 0,3-13 1 0 0,-4 21-12 0 0,1 1-1 0 0,-1 0 1 0 0,1-1-1 0 0,-1 1 1 0 0,1 0-1 0 0,-1 0 1 0 0,1-1-1 0 0,0 1 1 0 0,0 0-1 0 0,0 0 1 0 0,0 0-1 0 0,0 0 1 0 0,0 0-1 0 0,0 0 1 0 0,0 0-1 0 0,0 0 0 0 0,0 1 1 0 0,2-2-1 0 0,-1 1-1 0 0,0 1 0 0 0,0 0-1 0 0,0 0 1 0 0,0-1-1 0 0,0 1 1 0 0,0 0-1 0 0,0 1 1 0 0,0-1 0 0 0,0 0-1 0 0,0 0 1 0 0,0 1-1 0 0,-1-1 1 0 0,1 1-1 0 0,0 0 1 0 0,0 0 0 0 0,0-1-1 0 0,2 3 1 0 0,5 2 32 0 0,-1 0 0 0 0,1 1 0 0 0,13 13 0 0 0,21 13-832 0 0,-8-20-4401 0 0,-28-10 2111 0 0,5 7-1842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1:48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7290 0 0,'-2'8'7263'0'0,"-3"3"-4556"0"0,-3 13-1551 0 0,7-20-1094 0 0,0 1-1 0 0,1-1 1 0 0,0 1 0 0 0,0-1-1 0 0,0 0 1 0 0,0 1 0 0 0,1-1-1 0 0,-1 1 1 0 0,1-1 0 0 0,0 0 0 0 0,1 1-1 0 0,-1-1 1 0 0,1 0 0 0 0,0 0-1 0 0,0 0 1 0 0,0 0 0 0 0,4 5-1 0 0,-3-6-59 0 0,0 0-1 0 0,0-1 0 0 0,0 1 0 0 0,1-1 0 0 0,-1 0 1 0 0,1 0-1 0 0,-1 0 0 0 0,1 0 0 0 0,0-1 1 0 0,0 1-1 0 0,0-1 0 0 0,-1 0 0 0 0,1 0 1 0 0,0 0-1 0 0,1-1 0 0 0,-1 1 0 0 0,0-1 0 0 0,0 0 1 0 0,6-1-1 0 0,4 0-529 0 0,0-1 1 0 0,-1 0-1 0 0,1-1 0 0 0,-1 0 1 0 0,18-8-1 0 0,-17 5-3117 0 0,0 0 0 0 0,19-14 0 0 0,-18 9-269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1:49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67 5073 0 0,'-2'0'370'0'0,"0"0"0"0"0,1 0-1 0 0,-1-1 1 0 0,0 1 0 0 0,0-1 0 0 0,1 1 0 0 0,-1-1-1 0 0,0 0 1 0 0,1 0 0 0 0,-1 1 0 0 0,0-1-1 0 0,1 0 1 0 0,-1 0 0 0 0,1-1 0 0 0,0 1 0 0 0,-1 0-1 0 0,1 0 1 0 0,0-1 0 0 0,-1-1 0 0 0,2 2-162 0 0,-1 0 1 0 0,1-1-1 0 0,1 1 0 0 0,-1-1 1 0 0,0 1-1 0 0,0 0 1 0 0,0-1-1 0 0,1 1 1 0 0,-1 0-1 0 0,0 0 1 0 0,1-1-1 0 0,-1 1 0 0 0,1 0 1 0 0,0 0-1 0 0,-1 0 1 0 0,1-1-1 0 0,0 1 1 0 0,0 0-1 0 0,0 0 1 0 0,0 0-1 0 0,0 0 1 0 0,0 1-1 0 0,0-1 0 0 0,0 0 1 0 0,0 0-1 0 0,0 1 1 0 0,3-2-1 0 0,0-1-16 0 0,0 1 0 0 0,1 0 0 0 0,0 0 0 0 0,-1 0 0 0 0,1 1 0 0 0,0 0-1 0 0,0 0 1 0 0,0 0 0 0 0,0 0 0 0 0,0 1 0 0 0,0 0 0 0 0,0 0 0 0 0,0 0 0 0 0,0 0 0 0 0,0 1-1 0 0,0 0 1 0 0,0 0 0 0 0,0 0 0 0 0,0 1 0 0 0,-1 0 0 0 0,1 0 0 0 0,7 4 0 0 0,-5-3-164 0 0,1 1 0 0 0,-1 0 0 0 0,0 1 0 0 0,0 0 0 0 0,0 0 0 0 0,-1 0-1 0 0,0 1 1 0 0,0 0 0 0 0,0 0 0 0 0,-1 0 0 0 0,0 1 0 0 0,0 0 0 0 0,4 8 0 0 0,-7-9-11 0 0,0 0-1 0 0,0 0 1 0 0,-1 0-1 0 0,0 0 1 0 0,0 0-1 0 0,0 1 1 0 0,-1-1-1 0 0,0 0 1 0 0,0 1-1 0 0,-1-1 1 0 0,0 0-1 0 0,0 0 1 0 0,0 0-1 0 0,-1 1 1 0 0,1-1-1 0 0,-1 0 1 0 0,-1-1-1 0 0,1 1 1 0 0,-1 0-1 0 0,-6 8 1 0 0,4-6-97 0 0,-1-1 1 0 0,1 1 0 0 0,-1-2 0 0 0,-1 1 0 0 0,1 0 0 0 0,-1-1 0 0 0,0-1 0 0 0,0 1 0 0 0,-1-1 0 0 0,1 0 0 0 0,-1-1 0 0 0,-1 0 0 0 0,-15 6 0 0 0,24-9 64 0 0,-1-1-1 0 0,0 0 1 0 0,0 1-1 0 0,1-1 1 0 0,-1 0-1 0 0,0 0 1 0 0,1 0-1 0 0,-1 0 1 0 0,0 1-1 0 0,0-1 1 0 0,0 0-1 0 0,1 0 1 0 0,-1 0-1 0 0,0 0 1 0 0,0-1-1 0 0,1 1 1 0 0,-1 0-1 0 0,0 0 1 0 0,1 0-1 0 0,-1-1 1 0 0,0 1-1 0 0,0 0 1 0 0,1-1-1 0 0,-1 1 1 0 0,0 0-1 0 0,1-1 1 0 0,-2 0-1 0 0,6-4-370 0 0,10 5 318 0 0,2 3 121 0 0,0 2 0 0 0,0 0-1 0 0,16 7 1 0 0,-16-5-25 0 0,0-1 1 0 0,1 0-1 0 0,23 4 0 0 0,-35-10-83 0 0,0 1 0 0 0,0-1 0 0 0,-1 0 0 0 0,1 0 0 0 0,0 0 1 0 0,0 0-1 0 0,0-1 0 0 0,0 0 0 0 0,0 0 0 0 0,0 0 0 0 0,-1-1 0 0 0,1 0 0 0 0,-1 0 0 0 0,1 0 0 0 0,-1 0 0 0 0,6-4 0 0 0,-8 4-326 0 0,0 0-1 0 0,1 1 0 0 0,-1-1 0 0 0,0 0 0 0 0,0 0 0 0 0,0-1 0 0 0,-1 1 0 0 0,1 0 0 0 0,0-1 0 0 0,-1 1 0 0 0,0 0 0 0 0,0-1 0 0 0,1 0 0 0 0,-1 1 0 0 0,-1-1 0 0 0,1 0 0 0 0,0 0 0 0 0,-1 1 0 0 0,1-1 0 0 0,-1 0 0 0 0,0 0 0 0 0,0 0 0 0 0,0 0 1 0 0,0 1-1 0 0,-1-1 0 0 0,1 0 0 0 0,-1 0 0 0 0,1 0 0 0 0,-1 1 0 0 0,0-1 0 0 0,0 0 0 0 0,0 1 0 0 0,-2-4 0 0 0,-1-1-407 0 0,-1-1 0 0 0,1 1-1 0 0,-1 0 1 0 0,-7-8 0 0 0,-22-19 460 0 0,-15-2 2015 0 0,46 34-986 0 0,-1 0 1 0 0,0 0-1 0 0,1 1 1 0 0,-1-1-1 0 0,0 1 1 0 0,0 0-1 0 0,-7-1 1 0 0,11 2-584 0 0,-1 0 0 0 0,1 0 0 0 0,0 0 1 0 0,0 0-1 0 0,-1 0 0 0 0,1 0 0 0 0,0 0 0 0 0,0 0 0 0 0,-1 0 1 0 0,1 0-1 0 0,0 0 0 0 0,0 0 0 0 0,-1 0 0 0 0,1 0 0 0 0,0 0 1 0 0,0 0-1 0 0,-1 0 0 0 0,1 0 0 0 0,0 0 0 0 0,0 0 0 0 0,-1 0 1 0 0,1 0-1 0 0,0 1 0 0 0,0-1 0 0 0,0 0 0 0 0,-1 0 0 0 0,1 0 1 0 0,0 0-1 0 0,0 1 0 0 0,0-1 0 0 0,-1 0 0 0 0,1 0 0 0 0,0 0 1 0 0,0 1-1 0 0,0-1 0 0 0,0 0 0 0 0,0 0 0 0 0,-1 1 0 0 0,7 8 1781 0 0,15 7-841 0 0,-16-13-1146 0 0,1-1-1 0 0,-1 0 0 0 0,0-1 1 0 0,1 1-1 0 0,-1-1 0 0 0,1 0 1 0 0,0-1-1 0 0,-1 1 1 0 0,1-1-1 0 0,-1 0 0 0 0,1 0 1 0 0,0-1-1 0 0,-1 0 0 0 0,1 0 1 0 0,-1 0-1 0 0,1-1 0 0 0,-1 0 1 0 0,0 0-1 0 0,1 0 1 0 0,-1 0-1 0 0,0-1 0 0 0,0 0 1 0 0,-1 0-1 0 0,1 0 0 0 0,-1-1 1 0 0,5-3-1 0 0,0-3-196 0 0,0 0 0 0 0,-1 0 0 0 0,0-1 0 0 0,-1 0 0 0 0,0 0 0 0 0,0 0 0 0 0,-1-1 0 0 0,-1 0 0 0 0,0-1 0 0 0,5-13 4035 0 0,-14 49-2319 0 0,-9 34-883 0 0,9-44-472 0 0,-30 113 1535 0 0,30-109-2019 0 0,1 1-1 0 0,1-1 1 0 0,1 1 0 0 0,0 0-1 0 0,3 21 1 0 0,3-28-3480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1:49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4825 0 0,'-5'3'671'0'0,"0"0"1"0"0,0 0-1 0 0,0 0 1 0 0,1 1-1 0 0,-1-1 0 0 0,1 1 1 0 0,0 0-1 0 0,0 1 1 0 0,0-1-1 0 0,1 1 0 0 0,-6 9 1 0 0,6-8-296 0 0,0 0 0 0 0,0 1 1 0 0,1-1-1 0 0,0 1 0 0 0,0 0 1 0 0,0 0-1 0 0,1 0 0 0 0,0-1 1 0 0,0 10-1 0 0,1-9-211 0 0,1 0 0 0 0,-1 0 0 0 0,1 0 0 0 0,0 0 0 0 0,0 0 1 0 0,1 0-1 0 0,0 0 0 0 0,1-1 0 0 0,-1 1 0 0 0,1 0 0 0 0,0-1 0 0 0,1 0 0 0 0,-1 0 0 0 0,1 0 1 0 0,1 0-1 0 0,-1-1 0 0 0,1 0 0 0 0,0 0 0 0 0,0 0 0 0 0,10 7 0 0 0,-13-10-97 0 0,1 0-1 0 0,0-1 1 0 0,0 1-1 0 0,0-1 1 0 0,0 0-1 0 0,0 0 0 0 0,0 0 1 0 0,0 0-1 0 0,0-1 1 0 0,0 1-1 0 0,1-1 1 0 0,-1 0-1 0 0,0 0 1 0 0,0 0-1 0 0,0 0 0 0 0,1 0 1 0 0,3-2-1 0 0,-2 1-5 0 0,0-1 0 0 0,1 0-1 0 0,-1 0 1 0 0,0-1-1 0 0,0 0 1 0 0,0 1 0 0 0,-1-2-1 0 0,1 1 1 0 0,5-5-1 0 0,-2 0-92 0 0,-1 1 0 0 0,0-1-1 0 0,-1 0 1 0 0,1 0 0 0 0,-1 0-1 0 0,-1-1 1 0 0,0 0 0 0 0,0 0 0 0 0,-1-1-1 0 0,5-13 1 0 0,-8 19-353 0 0,0 0 0 0 0,0 0-1 0 0,-1 0 1 0 0,1-1 0 0 0,-1 1 0 0 0,0 0 0 0 0,0 0-1 0 0,-1-1 1 0 0,1 1 0 0 0,-1 0 0 0 0,0 0 0 0 0,0 0-1 0 0,0 0 1 0 0,0 0 0 0 0,-1 0 0 0 0,0 0 0 0 0,0 0-1 0 0,0 0 1 0 0,0 1 0 0 0,0-1 0 0 0,-1 1 0 0 0,1 0-1 0 0,-1 0 1 0 0,0 0 0 0 0,0 0 0 0 0,-1 0 0 0 0,1 0-1 0 0,0 1 1 0 0,-1-1 0 0 0,1 1 0 0 0,-1 0 0 0 0,0 0-1 0 0,-6-1 1 0 0,3 0-189 0 0,-1 0 1 0 0,1 1-1 0 0,-1 0 0 0 0,0 1 1 0 0,1 0-1 0 0,-1 0 0 0 0,-15 1 1 0 0,16 0 749 0 0,0 1 0 0 0,1 0 0 0 0,-1 0 0 0 0,0 0 0 0 0,0 1 0 0 0,1 0 0 0 0,-1 1 0 0 0,1-1 0 0 0,-6 5 0 0 0,7-5 266 0 0,1 1-1 0 0,0 0 1 0 0,-1 0 0 0 0,1 0 0 0 0,1 1 0 0 0,-1-1-1 0 0,1 1 1 0 0,-1 0 0 0 0,-2 5 0 0 0,5-8-256 0 0,0 0 0 0 0,1 0 1 0 0,-1 0-1 0 0,1 1 0 0 0,-1-1 1 0 0,1 0-1 0 0,0 1 0 0 0,-1-1 1 0 0,1 0-1 0 0,0 1 0 0 0,0-1 1 0 0,0 0-1 0 0,0 1 0 0 0,0-1 0 0 0,0 1 1 0 0,1-1-1 0 0,-1 0 0 0 0,0 1 1 0 0,1-1-1 0 0,-1 0 0 0 0,1 0 1 0 0,-1 1-1 0 0,1-1 0 0 0,0 0 1 0 0,-1 0-1 0 0,1 0 0 0 0,0 0 1 0 0,0 0-1 0 0,0 1 0 0 0,0-2 1 0 0,0 1-1 0 0,0 0 0 0 0,0 0 0 0 0,0 0 1 0 0,0 0-1 0 0,0-1 0 0 0,0 1 1 0 0,3 0-1 0 0,6 5 9 0 0,1-1 0 0 0,0 0 0 0 0,1-1 0 0 0,-1 0 1 0 0,1-1-1 0 0,0 0 0 0 0,-1-1 0 0 0,1 0 0 0 0,1-1 0 0 0,-1 0 0 0 0,18-2 0 0 0,25-8-3895 0 0,-47 7 2079 0 0,0-1 0 0 0,0 0 1 0 0,0 0-1 0 0,8-6 0 0 0,7-4-3463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1:50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6905 0 0,'-17'3'5031'0'0,"17"-2"-4885"0"0,0-1 1 0 0,0 0 0 0 0,1 1 0 0 0,-1-1 0 0 0,0 0 0 0 0,0 1 0 0 0,1-1 0 0 0,-1 0-1 0 0,0 1 1 0 0,1-1 0 0 0,-1 0 0 0 0,0 0 0 0 0,1 1 0 0 0,-1-1 0 0 0,1 0-1 0 0,-1 0 1 0 0,0 0 0 0 0,1 0 0 0 0,-1 1 0 0 0,1-1 0 0 0,-1 0 0 0 0,0 0-1 0 0,1 0 1 0 0,-1 0 0 0 0,1 0 0 0 0,-1 0 0 0 0,1 0 0 0 0,-1 0 0 0 0,0 0-1 0 0,1 0 1 0 0,-1 0 0 0 0,1-1 0 0 0,-1 1 0 0 0,1 0 0 0 0,37 2 1241 0 0,0 1 1 0 0,42 10-1 0 0,-68-10-1379 0 0,1 0 0 0 0,-1 1 1 0 0,0 0-1 0 0,0 1 0 0 0,0 1 0 0 0,-1 0 0 0 0,0 0 0 0 0,0 1 1 0 0,-1 0-1 0 0,13 11 0 0 0,-22-17 13 0 0,1 1-1 0 0,-1-1 1 0 0,1 1 0 0 0,-1 0-1 0 0,1-1 1 0 0,-1 1 0 0 0,0 0-1 0 0,0 0 1 0 0,0 0 0 0 0,0 0-1 0 0,0 0 1 0 0,0 0 0 0 0,0 0-1 0 0,-1 0 1 0 0,1 1 0 0 0,-1-1-1 0 0,0 0 1 0 0,0 0 0 0 0,1 0-1 0 0,-1 1 1 0 0,-1-1 0 0 0,1 4 0 0 0,-1-3-7 0 0,-1 1 1 0 0,1 0-1 0 0,-1-1 1 0 0,0 1-1 0 0,0-1 1 0 0,0 1 0 0 0,0-1-1 0 0,0 0 1 0 0,-1 0-1 0 0,0 0 1 0 0,-5 5-1 0 0,-2 0-72 0 0,-1 1-1 0 0,0-2 0 0 0,-1 1 0 0 0,1-2 1 0 0,-2 1-1 0 0,-17 5 0 0 0,30-11 54 0 0,-4 0-87 0 0,0 1 1 0 0,0-1-1 0 0,0 0 1 0 0,0 0-1 0 0,0 0 1 0 0,0-1-1 0 0,0 1 1 0 0,-8-1-1 0 0,35-7-887 0 0,95 13 1354 0 0,-60-1-1630 0 0,1-3-4971 0 0,-52-3 2715 0 0,-15 5-3503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1:50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8050 0 0,'0'0'215'0'0,"0"0"1"0"0,0 0-1 0 0,0 1 1 0 0,0-1-1 0 0,0 0 1 0 0,0 1-1 0 0,0-1 1 0 0,0 0-1 0 0,0 1 1 0 0,0-1-1 0 0,0 0 1 0 0,0 1-1 0 0,0-1 0 0 0,0 0 1 0 0,0 1-1 0 0,0-1 1 0 0,0 0-1 0 0,0 0 1 0 0,1 1-1 0 0,0 1 1725 0 0,0-2-1725 0 0,-1 0 1 0 0,0 1-1 0 0,1-1 1 0 0,13 4 2837 0 0,23-4-2321 0 0,-31 0-414 0 0,34-1-88 0 0,-23 2-315 0 0,0 0-1 0 0,0-2 1 0 0,1 0 0 0 0,-1-1 0 0 0,0-1 0 0 0,0-1 0 0 0,32-11 0 0 0,-50 15 65 0 0,0 0-1 0 0,0 1 0 0 0,0-1 0 0 0,-1 0 0 0 0,1 0 1 0 0,0 0-1 0 0,0 1 0 0 0,0-1 0 0 0,0 1 0 0 0,0-1 1 0 0,-1 1-1 0 0,1-1 0 0 0,0 1 0 0 0,0 0 0 0 0,0-1 1 0 0,0 1-1 0 0,1 0 0 0 0,-1 0 0 0 0,0 0 1 0 0,0 0-1 0 0,0 1 0 0 0,-4 6 9 0 0,1 0-1 0 0,0 1 1 0 0,0 0 0 0 0,1 0-1 0 0,0 0 1 0 0,-3 16 0 0 0,5-19-168 0 0,0-1 0 0 0,1 1 0 0 0,-1 0 0 0 0,1 0 0 0 0,0 0 1 0 0,1 0-1 0 0,-1 0 0 0 0,1 0 0 0 0,0-1 0 0 0,1 1 0 0 0,3 10 0 0 0,-4-15-258 0 0,0 0 0 0 0,0 0 0 0 0,0 0-1 0 0,0-1 1 0 0,0 1 0 0 0,1 0-1 0 0,-1-1 1 0 0,0 1 0 0 0,0-1 0 0 0,0 1-1 0 0,1-1 1 0 0,-1 0 0 0 0,0 1-1 0 0,1-1 1 0 0,-1 0 0 0 0,0 0-1 0 0,0 0 1 0 0,1 0 0 0 0,-1 0 0 0 0,0 0-1 0 0,1 0 1 0 0,-1-1 0 0 0,0 1-1 0 0,0 0 1 0 0,1-1 0 0 0,-1 1 0 0 0,2-2-1 0 0,-2 2 411 0 0,11-7-2863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34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 7738 0 0,'-10'2'8315'0'0,"2"9"-4144"0"0,-3 16-1769 0 0,9-21-1707 0 0,-15 39 610 0 0,9-27-1136 0 0,1 1-1 0 0,0 1 0 0 0,1-1 0 0 0,-4 31 0 0 0,10-49-222 0 0,1 0-1 0 0,-1 0 1 0 0,0 0 0 0 0,1 1 0 0 0,-1-1 0 0 0,1 0 0 0 0,-1 0-1 0 0,1 0 1 0 0,-1 0 0 0 0,1 0 0 0 0,0 0 0 0 0,0 0 0 0 0,0 0-1 0 0,-1 0 1 0 0,1 0 0 0 0,0 0 0 0 0,0-1 0 0 0,0 1-1 0 0,0 0 1 0 0,0-1 0 0 0,1 1 0 0 0,-1 0 0 0 0,0-1 0 0 0,0 0-1 0 0,0 1 1 0 0,0-1 0 0 0,1 0 0 0 0,1 1 0 0 0,45 9-119 0 0,-34-8-158 0 0,9-2-1718 0 0,1-13-5691 0 0,-10 3 3094 0 0,2 4-614 0 0</inkml:trace>
  <inkml:trace contextRef="#ctx0" brushRef="#br0" timeOffset="1">214 59 7226 0 0,'-9'6'13161'0'0,"1"9"-8888"0"0,-4 18-5435 0 0,10-27 2291 0 0,-11 33-1260 0 0,-11 61 1 0 0,16-52-3707 0 0,3 0-5132 0 0,4-30 1882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1:51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0 14283 0 0,'-5'6'4866'0'0,"-15"33"-3587"0"0,-84 146-585 0 0,76-139-3204 0 0,38-63-553 0 0,-4 5 2431 0 0,1 0 1 0 0,1 1-1 0 0,0-1 0 0 0,17-17 1 0 0,-23 27 765 0 0,0-1 0 0 0,1 1 0 0 0,-1 0 0 0 0,1 0-1 0 0,0 0 1 0 0,-1 1 0 0 0,1-1 0 0 0,0 1 0 0 0,0-1 0 0 0,0 1 0 0 0,0 0 0 0 0,0 0 0 0 0,0 1 0 0 0,0-1 0 0 0,1 1 0 0 0,-1-1 0 0 0,0 1 0 0 0,0 0-1 0 0,1 0 1 0 0,-1 0 0 0 0,0 1 0 0 0,0-1 0 0 0,0 1 0 0 0,0-1 0 0 0,1 1 0 0 0,-1 0 0 0 0,3 2 0 0 0,18 10-85 0 0,0 1 1 0 0,-1 1 0 0 0,24 20-1 0 0,10 6-6413 0 0,-40-27 495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1:51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6953 0 0,'-9'30'7298'0'0,"7"4"-4808"0"0,2-27-2264 0 0,0 0 0 0 0,0 0 1 0 0,-1 0-1 0 0,0 0 1 0 0,0 0-1 0 0,-4 9 0 0 0,-16 20 372 0 0,6-22-269 0 0,14-14-316 0 0,1 0 0 0 0,0 0-1 0 0,-1 0 1 0 0,1 0 0 0 0,-1 0 0 0 0,1 1 0 0 0,-1-1-1 0 0,1 0 1 0 0,0 0 0 0 0,-1 0 0 0 0,1 0-1 0 0,-1 0 1 0 0,1 0 0 0 0,-1 0 0 0 0,1-1-1 0 0,-1 1 1 0 0,1 0 0 0 0,0 0 0 0 0,-1 0-1 0 0,1 0 1 0 0,-1 0 0 0 0,1-1 0 0 0,0 1-1 0 0,-1 0 1 0 0,1 0 0 0 0,-1-1 0 0 0,1 1 0 0 0,0 0-1 0 0,-1-1 1 0 0,1 1 0 0 0,0 0 0 0 0,0-1-1 0 0,-1 1 1 0 0,1-1 0 0 0,0 1-12 0 0,-1 0 0 0 0,1-1-1 0 0,0 1 1 0 0,0 0 0 0 0,0 0 0 0 0,0 0 0 0 0,0 0 0 0 0,-1-1-1 0 0,1 1 1 0 0,0 0 0 0 0,0 0 0 0 0,0 0 0 0 0,0-1 0 0 0,0 1-1 0 0,0 0 1 0 0,0 0 0 0 0,0-1 0 0 0,0 1 0 0 0,0 0 0 0 0,0 0 0 0 0,0-1-1 0 0,0 1 1 0 0,0 0 0 0 0,0 0 0 0 0,0-1 0 0 0,0 1 0 0 0,0 0-1 0 0,0 0 1 0 0,0 0 0 0 0,0-1 0 0 0,0 1 0 0 0,0 0 0 0 0,0 0-1 0 0,0-1 1 0 0,1 1 0 0 0,-1 0 0 0 0,0 0 0 0 0,0 0 0 0 0,0 0-1 0 0,0-1 1 0 0,1 1 0 0 0,-1 0 0 0 0,0 0 0 0 0,0 0 0 0 0,1 0-1 0 0,14-2 272 0 0,15 8 145 0 0,20 9-363 0 0,-25-7-340 0 0,0-1 0 0 0,48 7 0 0 0,-65-13-562 0 0,1-1 0 0 0,0 0 0 0 0,0 0 1 0 0,16-3-1 0 0,-19 1-283 0 0,0 0-1 0 0,0 0 1 0 0,0 0-1 0 0,0 0 1 0 0,-1-1 0 0 0,1 0-1 0 0,9-6 1 0 0,2-5-2824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1:51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146 166 6433 0 0,'-2'-2'591'0'0,"0"0"0"0"0,-1-1 0 0 0,1 1-1 0 0,0 0 1 0 0,-1 0 0 0 0,0 1 0 0 0,1-1-1 0 0,-1 0 1 0 0,0 1 0 0 0,0 0 0 0 0,0-1-1 0 0,0 1 1 0 0,0 0 0 0 0,0 1 0 0 0,0-1-1 0 0,0 0 1 0 0,0 1 0 0 0,-5 0 0 0 0,5 0-352 0 0,0 1 1 0 0,-1 0-1 0 0,1 0 0 0 0,0 1 1 0 0,0-1-1 0 0,-1 1 1 0 0,1-1-1 0 0,0 1 1 0 0,1 0-1 0 0,-1 0 1 0 0,0 0-1 0 0,0 1 1 0 0,1-1-1 0 0,-1 1 1 0 0,1-1-1 0 0,-3 6 1 0 0,0-1-173 0 0,1 0 1 0 0,-1 0 0 0 0,2 0-1 0 0,-1 1 1 0 0,1 0 0 0 0,0 0-1 0 0,1 0 1 0 0,0 0 0 0 0,0 0-1 0 0,0 11 1 0 0,1-17-60 0 0,1 0-1 0 0,0 0 1 0 0,-1 0-1 0 0,1 1 1 0 0,0-1 0 0 0,0 0-1 0 0,1 0 1 0 0,-1 0 0 0 0,0 0-1 0 0,1 0 1 0 0,-1 0-1 0 0,1 0 1 0 0,0 0 0 0 0,-1 0-1 0 0,1 0 1 0 0,0 0-1 0 0,0 0 1 0 0,1-1 0 0 0,-1 1-1 0 0,0 0 1 0 0,0-1 0 0 0,1 1-1 0 0,-1-1 1 0 0,1 1-1 0 0,-1-1 1 0 0,1 0 0 0 0,0 1-1 0 0,0-1 1 0 0,-1 0 0 0 0,1 0-1 0 0,0 0 1 0 0,0-1-1 0 0,0 1 1 0 0,0 0 0 0 0,0-1-1 0 0,0 1 1 0 0,0-1 0 0 0,0 0-1 0 0,1 1 1 0 0,-1-1-1 0 0,0 0 1 0 0,0 0 0 0 0,0-1-1 0 0,0 1 1 0 0,3-1 0 0 0,0 0 20 0 0,-1 1 1 0 0,0-1 0 0 0,1 0 0 0 0,-1-1 0 0 0,0 1-1 0 0,1-1 1 0 0,-1 0 0 0 0,0 0 0 0 0,0 0 0 0 0,0-1-1 0 0,-1 1 1 0 0,1-1 0 0 0,0 0 0 0 0,-1 0 0 0 0,0 0-1 0 0,0-1 1 0 0,0 1 0 0 0,0-1 0 0 0,0 1 0 0 0,-1-1-1 0 0,0 0 1 0 0,1 0 0 0 0,1-8 0 0 0,-1 6-13 0 0,-1 0 0 0 0,-1-1 0 0 0,1 0-1 0 0,-1 1 1 0 0,0-1 0 0 0,0 0 0 0 0,-1 0 0 0 0,0 0 0 0 0,-1 1 0 0 0,1-1 0 0 0,-1 0 0 0 0,0 0-1 0 0,-1 1 1 0 0,0-1 0 0 0,-3-7 0 0 0,-19-34-1437 0 0,17 34-789 0 0,0 0-1 0 0,-10-28 1 0 0,16 42 1857 0 0,1-1 0 0 0,0 0 1 0 0,-1 0-1 0 0,1 0 0 0 0,0 0 1 0 0,0 0-1 0 0,0 0 0 0 0,0 0 0 0 0,0 1 1 0 0,0-1-1 0 0,0 0 0 0 0,0 0 1 0 0,0 0-1 0 0,0 0 0 0 0,0 0 1 0 0,1 0-1 0 0,-1 0 0 0 0,0 1 1 0 0,1-1-1 0 0,-1 0 0 0 0,1 0 1 0 0,-1 0-1 0 0,0 1 0 0 0,1-1 0 0 0,1-1 1 0 0,4-2-3786 0 0</inkml:trace>
  <inkml:trace contextRef="#ctx0" brushRef="#br0" timeOffset="1">246 72 5625 0 0,'4'0'553'0'0,"0"-1"0"0"0,0 1 0 0 0,1 0-1 0 0,-1 0 1 0 0,0 1 0 0 0,0-1 0 0 0,0 1 0 0 0,0 0-1 0 0,0 0 1 0 0,0 0 0 0 0,6 3 0 0 0,-8-3-429 0 0,-1 1 0 0 0,1-1 0 0 0,-1 0 0 0 0,1 1 0 0 0,-1-1 0 0 0,0 1 0 0 0,0 0 0 0 0,0-1 0 0 0,0 1 0 0 0,0 0 0 0 0,0 0 0 0 0,0-1 0 0 0,-1 1 0 0 0,1 0 0 0 0,-1 0 0 0 0,1 0 0 0 0,-1 0 0 0 0,0 0 0 0 0,1 0 0 0 0,-1 0 0 0 0,0 0 0 0 0,0 0 0 0 0,-1 0 0 0 0,1 0 0 0 0,0 0 0 0 0,-1 2 0 0 0,-4 18 272 0 0,-1 0 0 0 0,-1-1 0 0 0,-17 38 0 0 0,13-34-465 0 0,-16 52 0 0 0,23-55-717 0 0,-4 20-2518 0 0,-3-21-3964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1:52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10 6409 0 0,'-17'-1'7668'0'0,"26"-2"-2563"0"0,31-3-2966 0 0,9 8-1954 0 0,-46-2-183 0 0,0 1 1 0 0,0-1 0 0 0,0 1 0 0 0,0 0-1 0 0,0 0 1 0 0,0 0 0 0 0,-1 0-1 0 0,1 0 1 0 0,0 1 0 0 0,0 0-1 0 0,-1-1 1 0 0,1 1 0 0 0,-1 0-1 0 0,3 3 1 0 0,-5-3 7 0 0,1 0 1 0 0,-1 1 0 0 0,0-1-1 0 0,1 0 1 0 0,-1 1-1 0 0,-1-1 1 0 0,1 1-1 0 0,0-1 1 0 0,-1 0-1 0 0,1 1 1 0 0,-1-1 0 0 0,1 0-1 0 0,-1 0 1 0 0,0 1-1 0 0,0-1 1 0 0,0 0-1 0 0,0 0 1 0 0,-2 2-1 0 0,-6 18-25 0 0,8-19 18 0 0,1 1 0 0 0,-1 0 0 0 0,1-1-1 0 0,-1 1 1 0 0,1 0 0 0 0,0-1-1 0 0,1 1 1 0 0,-1 0 0 0 0,0 0 0 0 0,1-1-1 0 0,0 1 1 0 0,0 0 0 0 0,0-1 0 0 0,1 1-1 0 0,-1-1 1 0 0,1 0 0 0 0,-1 1 0 0 0,1-1-1 0 0,4 5 1 0 0,-3-5-2 0 0,0-1-1 0 0,0 1 1 0 0,1-1-1 0 0,-1 0 1 0 0,1 1 0 0 0,-1-2-1 0 0,1 1 1 0 0,0 0-1 0 0,-1-1 1 0 0,1 0 0 0 0,0 1-1 0 0,0-2 1 0 0,0 1-1 0 0,0 0 1 0 0,0-1-1 0 0,0 0 1 0 0,8 0 0 0 0,4-1-796 0 0,0 0 0 0 0,-1-1 0 0 0,1-1 0 0 0,-1 0 0 0 0,26-10 0 0 0,-29 8-774 0 0,-1 1 1 0 0,0-2-1 0 0,0 0 0 0 0,-1 0 0 0 0,0-1 1 0 0,0 0-1 0 0,17-16 0 0 0,-7 2-1724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1:52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8234 0 0,'-42'7'5642'0'0,"15"-2"-2028"0"0,24-5-1749 0 0,11-2 107 0 0,21-2-1859 0 0,0 1 0 0 0,-1 1 0 0 0,47 3 0 0 0,-21 0-253 0 0,-130 22-633 0 0,69-20 804 0 0,1 0 1 0 0,-1 0-1 0 0,1 0 0 0 0,0 1 1 0 0,0 0-1 0 0,0 0 0 0 0,1 0 1 0 0,-1 1-1 0 0,1 0 1 0 0,0 0-1 0 0,0 0 0 0 0,1 1 1 0 0,0 0-1 0 0,0 0 1 0 0,0 0-1 0 0,-5 12 0 0 0,6-13-9 0 0,1 0-1 0 0,-1 0 0 0 0,1 0 0 0 0,1 0 0 0 0,-1 1 0 0 0,1-1 0 0 0,0 1 1 0 0,0-1-1 0 0,1 1 0 0 0,-1-1 0 0 0,1 1 0 0 0,0 0 0 0 0,1-1 0 0 0,0 1 1 0 0,-1-1-1 0 0,2 1 0 0 0,-1-1 0 0 0,1 1 0 0 0,0-1 0 0 0,0 0 1 0 0,5 10-1 0 0,-4-12-12 0 0,0 0 1 0 0,0-1 0 0 0,0 1 0 0 0,0-1-1 0 0,0 1 1 0 0,1-1 0 0 0,-1 0 0 0 0,1 0-1 0 0,-1-1 1 0 0,1 1 0 0 0,0-1 0 0 0,0 0-1 0 0,0 0 1 0 0,0 0 0 0 0,0 0 0 0 0,0-1-1 0 0,0 1 1 0 0,0-1 0 0 0,0 0 0 0 0,0 0 0 0 0,0-1-1 0 0,0 1 1 0 0,7-3 0 0 0,11-1-462 0 0,-1-1 0 0 0,41-16 0 0 0,-59 20 321 0 0,10-4-938 0 0,0-1 0 0 0,0 0 0 0 0,0-1 0 0 0,-1 0 0 0 0,12-9 0 0 0,-19 12 414 0 0,-1 0 0 0 0,1 0 0 0 0,-1 0 1 0 0,0 0-1 0 0,0-1 0 0 0,-1 0 1 0 0,1 0-1 0 0,-1 0 0 0 0,0 0 0 0 0,0 0 1 0 0,-1 0-1 0 0,1-1 0 0 0,-1 0 1 0 0,2-8-1 0 0,-1-5-1938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1:53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26 2160 0 0,'-23'-18'4516'0'0,"22"17"-4293"0"0,1 1 0 0 0,-1-1 0 0 0,1 1 0 0 0,-1-1 0 0 0,1 1 0 0 0,-1-1 0 0 0,0 1 0 0 0,1-1 0 0 0,-1 1 0 0 0,1 0 0 0 0,-1-1 0 0 0,0 1 0 0 0,1 0 1 0 0,-1 0-1 0 0,0-1 0 0 0,1 1 0 0 0,-1 0 0 0 0,0 0 0 0 0,0 0 0 0 0,1 0 0 0 0,-1 0 0 0 0,0 0 0 0 0,1 0 0 0 0,-1 0 0 0 0,0 0 0 0 0,0 0 0 0 0,1 1 0 0 0,-1-1 0 0 0,0 0 0 0 0,1 0 1 0 0,-1 1-1 0 0,0-1 0 0 0,1 0 0 0 0,-1 1 0 0 0,0 0 0 0 0,1 0-166 0 0,0-1 1 0 0,0 1-1 0 0,0 0 1 0 0,0 0-1 0 0,1-1 0 0 0,-1 1 1 0 0,0 0-1 0 0,1 0 1 0 0,-1-1-1 0 0,0 1 1 0 0,1 0-1 0 0,-1-1 1 0 0,1 1-1 0 0,-1-1 0 0 0,1 1 1 0 0,-1 0-1 0 0,1-1 1 0 0,0 1-1 0 0,-1-1 1 0 0,1 0-1 0 0,0 1 1 0 0,-1-1-1 0 0,1 1 0 0 0,0-1 1 0 0,-1 0-1 0 0,1 0 1 0 0,1 1-1 0 0,22 8-25 0 0,-18-7 20 0 0,1 0 1 0 0,-1-1-1 0 0,1 1 0 0 0,-1-1 0 0 0,1 0 0 0 0,0-1 1 0 0,0 0-1 0 0,-1 0 0 0 0,1-1 0 0 0,0 1 1 0 0,-1-1-1 0 0,10-3 0 0 0,-16 4-30 0 0,1 0 0 0 0,-1 0 0 0 0,0 0 0 0 0,0 0 0 0 0,0 0 0 0 0,0 0 0 0 0,0 0 0 0 0,0 0 0 0 0,1 0 0 0 0,-1-1 0 0 0,0 1 0 0 0,0 0 0 0 0,0 0 0 0 0,0 0 0 0 0,0 0 0 0 0,0 0 0 0 0,0 0 0 0 0,1 0 0 0 0,-1 0-1 0 0,0-1 1 0 0,0 1 0 0 0,0 0 0 0 0,0 0 0 0 0,0 0 0 0 0,0 0 0 0 0,0 0 0 0 0,0-1 0 0 0,0 1 0 0 0,0 0 0 0 0,0 0 0 0 0,0 0 0 0 0,0 0 0 0 0,0 0 0 0 0,0-1 0 0 0,0 1 0 0 0,0 0 0 0 0,0 0 0 0 0,0 0 0 0 0,0 0 0 0 0,0 0 0 0 0,0-1 0 0 0,0 1 0 0 0,0 0 0 0 0,0 0 0 0 0,0 0 0 0 0,-1 0 0 0 0,-7-6 376 0 0,-11-1-193 0 0,16 6-174 0 0,0 1-1 0 0,0-1 1 0 0,-1 1-1 0 0,1 0 0 0 0,0 0 1 0 0,-1 0-1 0 0,1 0 1 0 0,0 1-1 0 0,0-1 1 0 0,-1 1-1 0 0,1 0 0 0 0,0 0 1 0 0,0 0-1 0 0,0 1 1 0 0,0-1-1 0 0,-4 3 1 0 0,2-1-3 0 0,0 1 1 0 0,1-1 0 0 0,-1 2-1 0 0,1-1 1 0 0,-1 0 0 0 0,1 1-1 0 0,0 0 1 0 0,-4 7 0 0 0,3-4-17 0 0,1 0 1 0 0,-1 0 0 0 0,2 1-1 0 0,-1-1 1 0 0,1 1-1 0 0,1-1 1 0 0,0 1-1 0 0,0 0 1 0 0,0 0-1 0 0,1 0 1 0 0,0 0 0 0 0,1 10-1 0 0,1-16-2 0 0,-1-1 0 0 0,1 1-1 0 0,-1 0 1 0 0,1 0 0 0 0,0-1-1 0 0,0 1 1 0 0,0 0 0 0 0,1-1 0 0 0,-1 1-1 0 0,1-1 1 0 0,-1 1 0 0 0,1-1-1 0 0,0 0 1 0 0,0 0 0 0 0,0 0 0 0 0,0 0-1 0 0,3 2 1 0 0,-1 0-83 0 0,1-1-1 0 0,0-1 1 0 0,0 1-1 0 0,0-1 1 0 0,0 0-1 0 0,0 0 1 0 0,0-1-1 0 0,9 2 1 0 0,0-1-1106 0 0,0 0 0 0 0,0-2-1 0 0,0 1 1 0 0,0-2 0 0 0,0 0 0 0 0,20-4 0 0 0,-29 3 787 0 0,1 1 1 0 0,-1-1 0 0 0,0 0 0 0 0,0-1-1 0 0,0 1 1 0 0,-1-1 0 0 0,1 0 0 0 0,0 0-1 0 0,-1 0 1 0 0,0-1 0 0 0,4-4 0 0 0,-4 4 814 0 0,0 1 0 0 0,-1-2-1 0 0,0 1 1 0 0,0 0 0 0 0,0 0 0 0 0,-1-1 0 0 0,1 0 0 0 0,-1 0 0 0 0,0 1 0 0 0,0-1 0 0 0,1-9 0 0 0,-10 25 7236 0 0,-1 3-7479 0 0,1 1 1 0 0,-9 22-1 0 0,15-35-116 0 0,0 1 0 0 0,1-1-1 0 0,-1 1 1 0 0,0-1 0 0 0,1 1-1 0 0,0-1 1 0 0,0 1 0 0 0,-1 0-1 0 0,2-1 1 0 0,-1 1 0 0 0,0-1-1 0 0,0 1 1 0 0,1-1 0 0 0,0 1-1 0 0,-1 0 1 0 0,1-1 0 0 0,2 5-1 0 0,-2-6-28 0 0,1 0-1 0 0,-1 0 1 0 0,1 0 0 0 0,-1 0-1 0 0,1 0 1 0 0,0 0-1 0 0,-1-1 1 0 0,1 1-1 0 0,0 0 1 0 0,-1-1-1 0 0,1 1 1 0 0,0-1 0 0 0,0 0-1 0 0,0 1 1 0 0,-1-1-1 0 0,1 0 1 0 0,0 0-1 0 0,0 0 1 0 0,0-1-1 0 0,0 1 1 0 0,-1 0 0 0 0,1-1-1 0 0,0 1 1 0 0,0-1-1 0 0,-1 1 1 0 0,3-2-1 0 0,7-2-762 0 0,0-1-1 0 0,-1 0 1 0 0,1-1 0 0 0,-1 0-1 0 0,0 0 1 0 0,-1-1-1 0 0,1 0 1 0 0,-1-1 0 0 0,-1 0-1 0 0,0-1 1 0 0,12-14-1 0 0,13-7 8092 0 0,-33 48-5862 0 0,0-6-1122 0 0,-12 47 63 0 0,6-36-210 0 0,2 0 0 0 0,-3 24 0 0 0,7-41-644 0 0,0-1 0 0 0,0 1-1 0 0,0 0 1 0 0,0-1 0 0 0,1 1 0 0 0,0-1 0 0 0,0 1 0 0 0,1-1 0 0 0,0 0 0 0 0,-1 1-1 0 0,2-1 1 0 0,-1 0 0 0 0,5 8 0 0 0,-6-12-159 0 0,0 0 1 0 0,0 0-1 0 0,0 0 0 0 0,0 0 0 0 0,-1 0 1 0 0,1 0-1 0 0,1 0 0 0 0,-1 0 1 0 0,0 0-1 0 0,0 0 0 0 0,0 0 0 0 0,0-1 1 0 0,1 1-1 0 0,-1 0 0 0 0,0-1 1 0 0,0 1-1 0 0,1-1 0 0 0,1 1 0 0 0,7 1-3910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1:53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9882 0 0,'7'-7'14128'0'0,"-4"6"-15564"0"0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1:59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1036 5089 0 0,'-1'0'386'0'0,"0"0"0"0"0,1 0 0 0 0,-1 0-1 0 0,0 0 1 0 0,1 0 0 0 0,-1 0 0 0 0,0 0 0 0 0,1 0 0 0 0,-1-1-1 0 0,1 1 1 0 0,-1 0 0 0 0,0 0 0 0 0,1-1 0 0 0,-1 1-1 0 0,1 0 1 0 0,-1-1 0 0 0,1 1 0 0 0,-1-1 0 0 0,1 1 0 0 0,-1-1-1 0 0,1 1 1 0 0,-1-1 0 0 0,1 1 0 0 0,0-1 0 0 0,-1 1 0 0 0,1-1-1 0 0,-1 0 1 0 0,0-21 3098 0 0,2 16-3387 0 0,1 0 0 0 0,-1 1 0 0 0,1-1 0 0 0,0 1 0 0 0,5-10 0 0 0,-2 7-78 0 0,1 0 1 0 0,1 0 0 0 0,-1 1-1 0 0,1 0 1 0 0,1 0 0 0 0,-1 0 0 0 0,1 1-1 0 0,14-9 1 0 0,-22 15-18 0 0,-1 1-1 0 0,0-1 1 0 0,0 1 0 0 0,1 0-1 0 0,-1-1 1 0 0,1 1-1 0 0,-1 0 1 0 0,1 0 0 0 0,-1-1-1 0 0,1 1 1 0 0,-1 0 0 0 0,1 0-1 0 0,-1 0 1 0 0,1-1 0 0 0,0 1-1 0 0,0 0 1 0 0,-1 0 0 0 0,1 0-1 0 0,0 0 1 0 0,0 0 0 0 0,0 0-1 0 0,0 0 1 0 0,0 0-1 0 0,0 0 1 0 0,0 0 0 0 0,0 0-1 0 0,1-1 1 0 0,-1 1 0 0 0,0 0-1 0 0,0 0 1 0 0,1 0 0 0 0,-1 0-1 0 0,1 0 1 0 0,-1-1 0 0 0,1 1-1 0 0,-1 0 1 0 0,1 0-1 0 0,-1-1 1 0 0,1 1 0 0 0,1 1-1 0 0,1 2 33 0 0,0 0 0 0 0,0 0-1 0 0,1 0 1 0 0,-1 0 0 0 0,8 5-1 0 0,-4-5 30 0 0,0-1-1 0 0,-1 1 0 0 0,1-2 0 0 0,1 1 1 0 0,-1-1-1 0 0,0 0 0 0 0,1 0 0 0 0,-1-1 1 0 0,0 0-1 0 0,1 0 0 0 0,0-1 0 0 0,8-1 1 0 0,15-1 551 0 0,52-12 0 0 0,-26 4-252 0 0,277-14 1137 0 0,-112 11-682 0 0,-116 7-507 0 0,94-12 555 0 0,-179 15-783 0 0,-1-1 1 0 0,0-2-1 0 0,0 0 1 0 0,-1-1-1 0 0,1-1 1 0 0,-2 0 0 0 0,27-17-1 0 0,-38 21-46 0 0,-1-1 0 0 0,1 0-1 0 0,-1 0 1 0 0,0-1 0 0 0,-1 1 0 0 0,1-1 0 0 0,-1-1-1 0 0,0 1 1 0 0,-1-1 0 0 0,0 0 0 0 0,0 0-1 0 0,0 0 1 0 0,-1 0 0 0 0,0 0 0 0 0,0-1 0 0 0,-1 0-1 0 0,0 0 1 0 0,0 1 0 0 0,1-16 0 0 0,-3 5 20 0 0,-1 1 1 0 0,0 0 0 0 0,-1 0 0 0 0,-1-1 0 0 0,0 1 0 0 0,-2 1-1 0 0,0-1 1 0 0,-8-18 0 0 0,-4-8 19 0 0,-2 0 0 0 0,-26-39 0 0 0,31 60-74 0 0,0 1-1 0 0,-1 1 0 0 0,-2 1 1 0 0,0 0-1 0 0,-26-22 0 0 0,15 17-85 0 0,-1 2 0 0 0,-2 1 0 0 0,0 1 0 0 0,-1 2 0 0 0,-59-25 0 0 0,62 32 56 0 0,0 2 1 0 0,-1 2 0 0 0,0 0 0 0 0,0 2 0 0 0,0 1 0 0 0,-1 1 0 0 0,-40 2 0 0 0,-5 4-14 0 0,-128 20 0 0 0,179-18 19 0 0,0 1 1 0 0,0 1 0 0 0,1 1 0 0 0,-1 1-1 0 0,2 2 1 0 0,0 0 0 0 0,0 2-1 0 0,-38 27 1 0 0,29-14 2 0 0,0 1 1 0 0,2 2-1 0 0,2 1 0 0 0,0 1 0 0 0,2 1 0 0 0,2 2 0 0 0,-39 68 0 0 0,58-92 11 0 0,1 0-1 0 0,-1 1 1 0 0,2 0-1 0 0,-1-1 0 0 0,2 1 1 0 0,-1 1-1 0 0,2-1 0 0 0,-1 0 1 0 0,1 0-1 0 0,1 1 0 0 0,0-1 1 0 0,1 0-1 0 0,3 21 0 0 0,0-17 3 0 0,1-1 0 0 0,0 0-1 0 0,0-1 1 0 0,2 1-1 0 0,0-1 1 0 0,0 0-1 0 0,1 0 1 0 0,0-1-1 0 0,2 0 1 0 0,10 11-1 0 0,4 0 2 0 0,0 0 0 0 0,2-1 0 0 0,1-2 0 0 0,0-1 0 0 0,1-1 0 0 0,2-1 0 0 0,-1-1 0 0 0,2-2 0 0 0,0-1 0 0 0,57 15 0 0 0,8-5-484 0 0,1-4 0 0 0,135 8-1 0 0,-125-20-4333 0 0,-35-7-3554 0 0,-35-2 901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2:04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32 5433 0 0,'-4'1'432'0'0,"1"-1"-1"0"0,-1 1 1 0 0,1 0-1 0 0,-1-1 1 0 0,1 0-1 0 0,-1 0 1 0 0,0 0-1 0 0,1 0 1 0 0,-1-1-1 0 0,1 1 1 0 0,-1-1-1 0 0,1 0 1 0 0,-1 0-1 0 0,1 0 1 0 0,-1 0 0 0 0,1-1-1 0 0,0 1 1 0 0,0-1-1 0 0,-4-3 1 0 0,2 2 84 0 0,0 1 1 0 0,0-1-1 0 0,0 1 1 0 0,0 0-1 0 0,-1 0 1 0 0,1 1-1 0 0,-11-2 1 0 0,11 2-423 0 0,0 1 0 0 0,0 0 0 0 0,0 1 0 0 0,1-1-1 0 0,-1 1 1 0 0,0 0 0 0 0,0 0 0 0 0,0 1 0 0 0,1 0 0 0 0,-1-1 0 0 0,1 1 0 0 0,-1 1 0 0 0,1-1-1 0 0,0 1 1 0 0,0-1 0 0 0,0 1 0 0 0,0 1 0 0 0,1-1 0 0 0,-1 0 0 0 0,1 1 0 0 0,0 0 0 0 0,0-1 0 0 0,-5 9-1 0 0,4-5-62 0 0,0 1 0 0 0,0 0 0 0 0,0 0 0 0 0,1 0-1 0 0,0 0 1 0 0,1 1 0 0 0,0-1 0 0 0,0 1 0 0 0,1-1-1 0 0,0 1 1 0 0,1 0 0 0 0,0 13 0 0 0,2 3-21 0 0,1 0-1 0 0,2 0 1 0 0,0 0 0 0 0,2 0 0 0 0,1-1 0 0 0,0 0 0 0 0,2-1-1 0 0,1 0 1 0 0,1 0 0 0 0,24 35 0 0 0,-32-54-151 0 0,0 1 0 0 0,0 0 0 0 0,1-1-1 0 0,0 0 1 0 0,0 0 0 0 0,0 0 0 0 0,1-1 0 0 0,-1 1 0 0 0,1-1 0 0 0,-1-1 0 0 0,1 1 0 0 0,0-1 0 0 0,0 0 0 0 0,10 2 0 0 0,-10-3-875 0 0,1-1 0 0 0,-1 1 1 0 0,1-1-1 0 0,-1 0 1 0 0,1-1-1 0 0,-1 1 1 0 0,1-1-1 0 0,-1-1 0 0 0,1 1 1 0 0,-1-1-1 0 0,0 0 1 0 0,0 0-1 0 0,11-7 1 0 0,4-3-2449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2:04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14 11090 0 0,'-6'2'782'0'0,"0"0"0"0"0,0 0 1 0 0,0 0-1 0 0,1 1 0 0 0,-1 0 0 0 0,1 0 0 0 0,-1 1 0 0 0,1 0 0 0 0,0-1 0 0 0,-7 9 0 0 0,-45 54 1266 0 0,29-33-1201 0 0,27-32-848 0 0,0 0 0 0 0,0 0 0 0 0,1 0 0 0 0,-1 0 0 0 0,0 0 0 0 0,0 0 0 0 0,1 0 0 0 0,-1 0 0 0 0,0 0 0 0 0,1 0 0 0 0,-1 0 0 0 0,1 0 0 0 0,0 0 0 0 0,-1 0 0 0 0,1 1 0 0 0,0-1 0 0 0,0 0 0 0 0,-1 0 0 0 0,1 1 0 0 0,0-1 0 0 0,0 0 0 0 0,1 0 1 0 0,-1 0-1 0 0,0 1 0 0 0,0-1 0 0 0,0 0 0 0 0,1 0 0 0 0,-1 0 0 0 0,1 1 0 0 0,-1-1 0 0 0,1 0 0 0 0,-1 0 0 0 0,2 1 0 0 0,1 1-13 0 0,-1-1-1 0 0,1 1 1 0 0,0-1 0 0 0,0 0 0 0 0,0 0-1 0 0,0 0 1 0 0,0 0 0 0 0,1 0 0 0 0,-1-1-1 0 0,5 2 1 0 0,-3-1 16 0 0,1-1 0 0 0,-1 0 0 0 0,0 0 0 0 0,0 0 0 0 0,0-1 0 0 0,1 0-1 0 0,-1 0 1 0 0,0 0 0 0 0,1 0 0 0 0,-1-1 0 0 0,0 0 0 0 0,0 0 0 0 0,0 0 0 0 0,1-1 0 0 0,-1 0-1 0 0,-1 0 1 0 0,1 0 0 0 0,0-1 0 0 0,0 1 0 0 0,-1-1 0 0 0,0 0 0 0 0,1 0 0 0 0,-1-1 0 0 0,0 1 0 0 0,-1-1-1 0 0,1 0 1 0 0,-1 0 0 0 0,1 0 0 0 0,-1-1 0 0 0,-1 1 0 0 0,1-1 0 0 0,-1 0 0 0 0,1 1 0 0 0,-1-1 0 0 0,0 0-1 0 0,-1 0 1 0 0,1 0 0 0 0,-1-1 0 0 0,0 1 0 0 0,-1 0 0 0 0,1 0 0 0 0,-1-1 0 0 0,0 1 0 0 0,0 0 0 0 0,-1-1-1 0 0,1 1 1 0 0,-1 0 0 0 0,-1 0 0 0 0,1 0 0 0 0,-1-1 0 0 0,1 1 0 0 0,-1 1 0 0 0,-1-1 0 0 0,1 0 0 0 0,-1 0-1 0 0,0 1 1 0 0,0 0 0 0 0,-6-8 0 0 0,8 11-10 0 0,0 0 1 0 0,0 0-1 0 0,0-1 0 0 0,0 1 0 0 0,0 0 0 0 0,0 0 1 0 0,0 0-1 0 0,-1 0 0 0 0,1 1 0 0 0,0-1 0 0 0,0 0 1 0 0,-1 0-1 0 0,1 1 0 0 0,-1-1 0 0 0,1 1 0 0 0,-1-1 1 0 0,1 1-1 0 0,-1-1 0 0 0,1 1 0 0 0,-1 0 0 0 0,1 0 1 0 0,-1 0-1 0 0,1 0 0 0 0,-3 0 0 0 0,3 1 26 0 0,0 0-1 0 0,0-1 1 0 0,0 1-1 0 0,0 0 0 0 0,0 0 1 0 0,0 0-1 0 0,0 0 1 0 0,0 0-1 0 0,0 0 0 0 0,0 0 1 0 0,1 0-1 0 0,-1 0 1 0 0,0 0-1 0 0,1 1 0 0 0,-1-1 1 0 0,1 0-1 0 0,-1 0 1 0 0,1 1-1 0 0,0-1 0 0 0,0 0 1 0 0,-1 3-1 0 0,1-1-326 0 0,-1 0-1 0 0,1 1 1 0 0,0-1 0 0 0,0 0-1 0 0,1 1 1 0 0,-1-1-1 0 0,1 1 1 0 0,-1-1 0 0 0,3 6-1 0 0,-2-8-221 0 0,-1 1 0 0 0,1 0-1 0 0,0-1 1 0 0,-1 1 0 0 0,1-1 0 0 0,0 1-1 0 0,0-1 1 0 0,0 0 0 0 0,0 1 0 0 0,1-1-1 0 0,-1 0 1 0 0,0 0 0 0 0,0 0 0 0 0,1 0-1 0 0,-1 0 1 0 0,1 0 0 0 0,-1 0 0 0 0,1 0-1 0 0,2 0 1 0 0,8 2-5087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7:41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3 166 10466 0 0,'0'-1'207'0'0,"0"1"0"0"0,-1-1 0 0 0,1 1 0 0 0,0-1 0 0 0,0 0 1 0 0,-1 1-1 0 0,1-1 0 0 0,0 1 0 0 0,0-1 0 0 0,0 0 0 0 0,0 1 0 0 0,-1-1 0 0 0,1 0 0 0 0,0 1 0 0 0,0-1 0 0 0,0 1 0 0 0,1-1 0 0 0,-1 0 0 0 0,0 1 0 0 0,0-1 0 0 0,0 0 0 0 0,0 1 0 0 0,1-1 0 0 0,-1 1 1 0 0,0-1-1 0 0,0 0 0 0 0,1 0 0 0 0,17-3 6683 0 0,-1 2-4924 0 0,12-3-6109 0 0,0 1 1 0 0,48 0-1 0 0</inkml:trace>
  <inkml:trace contextRef="#ctx0" brushRef="#br0" timeOffset="1">167 25 2961 0 0,'-9'-24'16240'0'0,"7"35"-13340"0"0,2-8-2734 0 0,-12 137 2781 0 0,11-116-3251 0 0,1 1 0 0 0,2-1 0 0 0,6 42 0 0 0,4-33-4123 0 0,1-15-4371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3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15491 0 0,'-67'102'8446'0'0,"27"-31"-8250"0"0,42-77-302 0 0,1-1 0 0 0,0 1 0 0 0,0-1 0 0 0,1 1 1 0 0,0 0-1 0 0,0 1 0 0 0,0-1 0 0 0,1 1 0 0 0,9-10 0 0 0,-11 13 106 0 0,1 0 0 0 0,-1 0 0 0 0,1 0 0 0 0,-1 1-1 0 0,1 0 1 0 0,0-1 0 0 0,0 1 0 0 0,-1 0 0 0 0,1 1 0 0 0,0-1 0 0 0,0 1 0 0 0,0 0-1 0 0,0 0 1 0 0,0 0 0 0 0,0 0 0 0 0,-1 0 0 0 0,1 1 0 0 0,0 0 0 0 0,6 2 0 0 0,5 1 74 0 0,0 1 1 0 0,25 12-1 0 0,-33-13-31 0 0,-1-1-1 0 0,-1 0 1 0 0,1 1 0 0 0,0 0-1 0 0,-1 1 1 0 0,0-1-1 0 0,0 1 1 0 0,9 10-1 0 0,-14-15-32 0 0,1 1-1 0 0,-1 0 1 0 0,0-1-1 0 0,1 1 1 0 0,-1 0-1 0 0,1 0 0 0 0,-1-1 1 0 0,0 1-1 0 0,0 0 1 0 0,1 0-1 0 0,-1-1 1 0 0,0 1-1 0 0,0 0 0 0 0,0 0 1 0 0,0 0-1 0 0,0-1 1 0 0,0 1-1 0 0,0 0 1 0 0,0 0-1 0 0,0 0 0 0 0,0-1 1 0 0,0 1-1 0 0,-1 0 1 0 0,1 0-1 0 0,0-1 1 0 0,-1 2-1 0 0,0-1-96 0 0,0 1 0 0 0,0-1-1 0 0,-1 0 1 0 0,1 0 0 0 0,0 0-1 0 0,-1 1 1 0 0,1-1 0 0 0,-1-1 0 0 0,1 1-1 0 0,-1 0 1 0 0,-2 1 0 0 0,-3 0-495 0 0,-1 1-1 0 0,1-1 1 0 0,-1-1 0 0 0,-10 2 0 0 0,-38-5-1259 0 0,46 0 1963 0 0,0 2 1 0 0,0-1-1 0 0,0 1 0 0 0,0 0 1 0 0,-19 4-1 0 0,28-4-71 0 0,0 0 0 0 0,0 0 0 0 0,0 1 0 0 0,1-1 0 0 0,-1 0 0 0 0,0 0 0 0 0,0 0 0 0 0,0 1 0 0 0,1-1 0 0 0,-1 0 0 0 0,0 1 0 0 0,1-1 0 0 0,-1 1 0 0 0,0-1 0 0 0,1 1 1 0 0,-1-1-1 0 0,0 1 0 0 0,1-1 0 0 0,-1 1 0 0 0,1 0 0 0 0,-1-1 0 0 0,1 1 0 0 0,-1 0 0 0 0,1-1 0 0 0,0 1 0 0 0,-1 0 0 0 0,1 0 0 0 0,0 0 0 0 0,0-1 0 0 0,-1 1 0 0 0,1 0 0 0 0,0 0 0 0 0,0 0 0 0 0,0-1 0 0 0,0 1 0 0 0,0 0 0 0 0,0 0 0 0 0,0 0 0 0 0,0-1 0 0 0,1 1 0 0 0,-1 0 0 0 0,0 0 0 0 0,0 0 0 0 0,1-1 0 0 0,-1 1 0 0 0,0 0 0 0 0,1 0 0 0 0,-1-1 0 0 0,1 1 1 0 0,0 0-1 0 0,1 2 149 0 0,0 0 1 0 0,0 0-1 0 0,0-1 1 0 0,1 1 0 0 0,-1-1-1 0 0,1 1 1 0 0,0-1-1 0 0,0 0 1 0 0,0 0-1 0 0,5 2 1 0 0,-2-2-548 0 0,1 0-1 0 0,-1 0 1 0 0,0-1-1 0 0,1 0 1 0 0,-1-1-1 0 0,1 1 1 0 0,-1-1-1 0 0,1 0 1 0 0,-1-1-1 0 0,1 0 1 0 0,7-1-1 0 0,-3-1-870 0 0,0 0 0 0 0,0 0 0 0 0,-1-1 0 0 0,1-1 0 0 0,15-8 0 0 0,2-5-6092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2:05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5593 0 0,'-5'57'11588'0'0,"-6"-1"-7256"0"0,5-30-3624 0 0,-4 44 1 0 0,10-70-709 0 0,0 5-8 0 0,0 0-1 0 0,-1 0 1 0 0,2 1-1 0 0,-1-1 1 0 0,0 0 0 0 0,1 0-1 0 0,0 1 1 0 0,3 5-1 0 0,-2-14-39 0 0,0-1 0 0 0,0 1-1 0 0,0-1 1 0 0,0 0 0 0 0,0 0-1 0 0,-1 0 1 0 0,2-5-1 0 0,1-7 10 0 0,-2 6 22 0 0,1 0 1 0 0,0 0-1 0 0,0 0 1 0 0,1 0 0 0 0,0 0-1 0 0,1 1 1 0 0,0-1-1 0 0,1 1 1 0 0,11-14-1 0 0,-16 22 14 0 0,1 0 0 0 0,-1 0-1 0 0,1 0 1 0 0,0 0 0 0 0,-1 0-1 0 0,1 0 1 0 0,0 0-1 0 0,0 0 1 0 0,0 1 0 0 0,0-1-1 0 0,0 1 1 0 0,0-1 0 0 0,0 1-1 0 0,0 0 1 0 0,0 0-1 0 0,0 0 1 0 0,0 0 0 0 0,0 0-1 0 0,0 0 1 0 0,0 0-1 0 0,-1 1 1 0 0,1-1 0 0 0,0 1-1 0 0,0 0 1 0 0,0-1 0 0 0,0 1-1 0 0,0 0 1 0 0,-1 0-1 0 0,1 0 1 0 0,0 0 0 0 0,-1 0-1 0 0,1 1 1 0 0,-1-1 0 0 0,1 0-1 0 0,1 3 1 0 0,7 6 7 0 0,-1 0 1 0 0,-1 1-1 0 0,1 0 1 0 0,6 12-1 0 0,-10-15-6 0 0,8 11-157 0 0,-4-6-177 0 0,0 0 1 0 0,-1 1-1 0 0,-1 0 0 0 0,8 21 0 0 0,-19-59-17099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2:05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62 8674 0 0,'-1'0'309'0'0,"0"0"0"0"0,1 0 0 0 0,-1 0-1 0 0,0 0 1 0 0,1 0 0 0 0,-1-1 0 0 0,0 1 0 0 0,1 0 0 0 0,-1-1 0 0 0,1 1 0 0 0,-1 0 0 0 0,0-1 0 0 0,1 1-1 0 0,-1 0 1 0 0,1-1 0 0 0,-1 1 0 0 0,1-1 0 0 0,-1 1 0 0 0,1-1 0 0 0,-1 0 0 0 0,7-7 2509 0 0,-4 7-2686 0 0,0-1 1 0 0,0 1 0 0 0,1 0-1 0 0,-1 1 1 0 0,1-1-1 0 0,-1 0 1 0 0,1 1-1 0 0,-1-1 1 0 0,6 1-1 0 0,3 1 57 0 0,0 2 0 0 0,0 0 0 0 0,0 0 0 0 0,17 8 0 0 0,-18-7-138 0 0,1 1 0 0 0,0-2 0 0 0,0 0 0 0 0,0 0 0 0 0,20 2 0 0 0,-28-5-362 0 0,0 0 0 0 0,1 0 0 0 0,-1-1 1 0 0,1 1-1 0 0,-1-1 0 0 0,0 0 0 0 0,0 0 0 0 0,1 0 0 0 0,-1 0 1 0 0,0 0-1 0 0,0-1 0 0 0,0 0 0 0 0,0 1 0 0 0,-1-1 0 0 0,1 0 1 0 0,0 0-1 0 0,-1-1 0 0 0,1 1 0 0 0,-1 0 0 0 0,0-1 0 0 0,0 0 1 0 0,0 1-1 0 0,0-1 0 0 0,1-3 0 0 0,12-26-5153 0 0,0 23 1257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2:06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7810 0 0,'-5'9'1610'0'0,"0"0"0"0"0,1 0 1 0 0,0 1-1 0 0,1-1 1 0 0,0 1-1 0 0,0 0 0 0 0,0 11 1 0 0,1-4-890 0 0,1 0 0 0 0,0 0-1 0 0,4 28 1 0 0,4 3-1630 0 0,27 91 1 0 0,-34-138 926 0 0,4 13-846 0 0,13 41-4478 0 0,-15-52 4414 0 0,-1 0 0 0 0,1 0 0 0 0,-1 0 1 0 0,1 0-1 0 0,0-1 0 0 0,0 1 0 0 0,0-1 0 0 0,5 4 0 0 0,-7-5 799 0 0,0-1 0 0 0,0 0-1 0 0,1 0 1 0 0,-1 0-1 0 0,0 1 1 0 0,1-1 0 0 0,-1 0-1 0 0,0 0 1 0 0,1 0-1 0 0,-1 0 1 0 0,0 1 0 0 0,1-1-1 0 0,-1 0 1 0 0,0 0 0 0 0,1 0-1 0 0,-1 0 1 0 0,1 0-1 0 0,-1 0 1 0 0,0 0 0 0 0,1 0-1 0 0,-1 0 1 0 0,0 0-1 0 0,1 0 1 0 0,-1 0 0 0 0,0-1-1 0 0,1 1 1 0 0,-1 0 0 0 0,0 0-1 0 0,1 0 1 0 0,-1 0-1 0 0,0-1 1 0 0,1 1 0 0 0,-1 0-1 0 0,0 0 1 0 0,1 0-1 0 0,-1-1 1 0 0,0 1 0 0 0,0 0-1 0 0,1-1 1 0 0,-1 1 0 0 0,0 0-1 0 0,0-1 1 0 0,0 1-1 0 0,1 0 1 0 0,-1-1 0 0 0,1 0-98 0 0,8-8-1931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2:06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27 5017 0 0,'0'-12'508'0'0,"-6"-2"10969"0"0,-1 28-8103 0 0,3-3-2938 0 0,1 0 0 0 0,0 1 0 0 0,1-1 0 0 0,0 1 0 0 0,1-1 0 0 0,0 16 0 0 0,6 74-44 0 0,-1-46-150 0 0,-2-46-895 0 0,1-16 289 0 0,7-34 181 0 0,5-15 102 0 0,-14 52 72 0 0,0 0 0 0 0,1 1 0 0 0,0-1 0 0 0,0 1 0 0 0,0 0 0 0 0,0-1 0 0 0,1 1 0 0 0,-1 0 0 0 0,1 0 0 0 0,-1 1 0 0 0,1-1 0 0 0,0 0 0 0 0,0 1 0 0 0,1 0 0 0 0,-1 0 0 0 0,0 0 0 0 0,7-3 0 0 0,-3 3-97 0 0,0 0 0 0 0,0 1 0 0 0,0 0 1 0 0,-1 0-1 0 0,1 1 0 0 0,0 0 0 0 0,0 0 0 0 0,0 0 0 0 0,8 2 1 0 0,33 1-4514 0 0,-42-4 3421 0 0,0 1 1 0 0,0-1 0 0 0,0-1 0 0 0,0 1-1 0 0,-1-1 1 0 0,1 0 0 0 0,0 0 0 0 0,-1 0-1 0 0,8-5 1 0 0,3 1-2284 0 0</inkml:trace>
  <inkml:trace contextRef="#ctx0" brushRef="#br0" timeOffset="1">360 120 6233 0 0,'-17'23'11340'0'0,"-5"-3"-5737"0"0,17-16-5429 0 0,1 0 0 0 0,-1 1 0 0 0,0 0 0 0 0,1-1 0 0 0,0 1 0 0 0,-7 11 0 0 0,11-14-171 0 0,-1 1 0 0 0,0-1-1 0 0,0 1 1 0 0,1-1-1 0 0,-1 0 1 0 0,1 1 0 0 0,0-1-1 0 0,0 1 1 0 0,0-1 0 0 0,0 1-1 0 0,0-1 1 0 0,0 1-1 0 0,1-1 1 0 0,-1 0 0 0 0,1 1-1 0 0,0-1 1 0 0,0 0 0 0 0,0 1-1 0 0,0-1 1 0 0,0 0-1 0 0,0 0 1 0 0,0 0 0 0 0,3 2-1 0 0,-4-2-5 0 0,2 0 1 0 0,-1-1-1 0 0,0 1 0 0 0,0-1 0 0 0,0 0 0 0 0,1 1 0 0 0,-1-1 0 0 0,1 0 0 0 0,-1 0 1 0 0,1 0-1 0 0,-1 0 0 0 0,1 0 0 0 0,0 0 0 0 0,-1 0 0 0 0,1 0 0 0 0,0-1 1 0 0,0 1-1 0 0,0-1 0 0 0,-1 1 0 0 0,1-1 0 0 0,4 0 0 0 0,-2 0-8 0 0,0 0-1 0 0,-1-1 1 0 0,1 0 0 0 0,0 0-1 0 0,0 0 1 0 0,-1 0-1 0 0,1-1 1 0 0,-1 1 0 0 0,1-1-1 0 0,4-3 1 0 0,0 0-11 0 0,0-1-1 0 0,0 0 1 0 0,-1-1 0 0 0,1 0-1 0 0,-1 0 1 0 0,-1 0 0 0 0,11-15-1 0 0,-15 19-17 0 0,-1 1 0 0 0,0 0 0 0 0,1 0 0 0 0,-1-1-1 0 0,0 1 1 0 0,0-1 0 0 0,0 1 0 0 0,0-1-1 0 0,-1 1 1 0 0,1-1 0 0 0,-1 0 0 0 0,1 1-1 0 0,-1-1 1 0 0,0 0 0 0 0,0 1 0 0 0,0-1-1 0 0,0 0 1 0 0,-1 1 0 0 0,1-1 0 0 0,-1 1 0 0 0,0-1-1 0 0,1 0 1 0 0,-1 1 0 0 0,-2-4 0 0 0,0 3-55 0 0,1 0 0 0 0,-1 1 0 0 0,0-1 0 0 0,0 0 0 0 0,0 1 1 0 0,0 0-1 0 0,0-1 0 0 0,0 1 0 0 0,-1 1 0 0 0,1-1 1 0 0,-1 0-1 0 0,0 1 0 0 0,1 0 0 0 0,-1 0 0 0 0,0 0 0 0 0,-4 0 1 0 0,7 0-357 0 0,1 1 1 0 0,-1 0 0 0 0,-7-20-15692 0 0,13 11 13458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2:06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6033 0 0,'6'4'12524'0'0,"-3"8"-7338"0"0,-2 16-5008 0 0,-1-18 812 0 0,30 195-3 0 0,-27-191-961 0 0,1 9-168 0 0,2 0 0 0 0,11 31 0 0 0,-15-48-269 0 0,0 0 1 0 0,1 0-1 0 0,0 0 0 0 0,0 0 0 0 0,0-1 1 0 0,1 1-1 0 0,-1-1 0 0 0,1 0 1 0 0,1-1-1 0 0,-1 1 0 0 0,1 0 1 0 0,0-1-1 0 0,10 7 0 0 0,-15-11 137 0 0,1 1 0 0 0,0 0 0 0 0,-1-1-1 0 0,1 1 1 0 0,0-1 0 0 0,0 1 0 0 0,0-1 0 0 0,-1 0-1 0 0,1 1 1 0 0,0-1 0 0 0,0 0 0 0 0,0 0 0 0 0,0 1 0 0 0,0-1-1 0 0,-1 0 1 0 0,1 0 0 0 0,0 0 0 0 0,0 0 0 0 0,0 0-1 0 0,0 0 1 0 0,0 0 0 0 0,0-1 0 0 0,0 1 0 0 0,-1 0-1 0 0,1 0 1 0 0,0-1 0 0 0,0 1 0 0 0,0 0 0 0 0,0-1-1 0 0,-1 1 1 0 0,1-1 0 0 0,0 1 0 0 0,0-1 0 0 0,-1 1 0 0 0,1-1-1 0 0,0 0 1 0 0,-1 1 0 0 0,1-1 0 0 0,-1 0 0 0 0,1 1-1 0 0,-1-1 1 0 0,1 0 0 0 0,-1 0 0 0 0,1-1 0 0 0,11-7-4936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2:07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10 546 6081 0 0,'-9'3'17229'0'0,"9"-14"-15894"0"0,3-13-1185 0 0,2 0 0 0 0,0 0 0 0 0,2 1 0 0 0,1 0 0 0 0,13-28 0 0 0,16-51-7 0 0,-15 11 41 0 0,16-52 71 0 0,-37 140-248 0 0,0 0 1 0 0,1-1-1 0 0,-1 1 1 0 0,1 0 0 0 0,-1 1-1 0 0,1-1 1 0 0,0 0-1 0 0,3-3 1 0 0,-5 6-7 0 0,0-1 0 0 0,0 1 1 0 0,1 0-1 0 0,-1 0 0 0 0,0-1 1 0 0,1 1-1 0 0,-1 0 0 0 0,0 0 1 0 0,1 0-1 0 0,-1 0 0 0 0,0-1 1 0 0,1 1-1 0 0,-1 0 0 0 0,1 0 1 0 0,-1 0-1 0 0,0 0 0 0 0,1 0 1 0 0,-1 0-1 0 0,1 0 0 0 0,-1 0 1 0 0,0 0-1 0 0,1 0 0 0 0,-1 0 1 0 0,0 0-1 0 0,1 0 0 0 0,-1 1 1 0 0,1-1-1 0 0,10 15 15 0 0,-2 11-11 0 0,-1 1 1 0 0,-2-1-1 0 0,0 1 0 0 0,2 35 0 0 0,-4-31 3 0 0,0 0 1 0 0,18 55-1 0 0,-22-85-13 0 0,0 0 0 0 0,0 0 0 0 0,0-1 0 0 0,1 1-1 0 0,-1 0 1 0 0,0-1 0 0 0,0 1 0 0 0,1 0 0 0 0,-1-1 0 0 0,0 1 0 0 0,1-1 0 0 0,-1 1 0 0 0,1-1-1 0 0,-1 1 1 0 0,1-1 0 0 0,-1 1 0 0 0,1-1 0 0 0,-1 1 0 0 0,1-1 0 0 0,0 1 0 0 0,-1-1 0 0 0,1 0-1 0 0,0 1 1 0 0,-1-1 0 0 0,1 0 0 0 0,0 0 0 0 0,-1 1 0 0 0,1-1 0 0 0,0 0 0 0 0,0 0-1 0 0,1 0-4 0 0,-1-1 0 0 0,1 1 0 0 0,-1-1 0 0 0,1 0 0 0 0,-1 1 0 0 0,1-1 0 0 0,-1 0 0 0 0,0 0 0 0 0,1 0 0 0 0,-1 0 0 0 0,0 0 0 0 0,0 0 0 0 0,2-2 0 0 0,5-7-45 0 0,0 0 0 0 0,11-20 0 0 0,-15 25 50 0 0,15-28-40 0 0,-15 23 50 0 0,1 0-1 0 0,1 1 1 0 0,0-1 0 0 0,0 2 0 0 0,0-1-1 0 0,1 1 1 0 0,1 0 0 0 0,-1 0-1 0 0,11-7 1 0 0,-18 14 5 0 0,1 1 0 0 0,0 0 0 0 0,-1-1 0 0 0,1 1 0 0 0,0 0 0 0 0,-1 0 0 0 0,1-1 0 0 0,0 1 0 0 0,0 0 0 0 0,-1 0 0 0 0,1 0 0 0 0,0 0 0 0 0,0 0 0 0 0,-1 0 0 0 0,1 0 0 0 0,0 0 0 0 0,0 0 0 0 0,-1 0 0 0 0,1 1 0 0 0,0-1 0 0 0,0 0 0 0 0,-1 0 0 0 0,1 1 0 0 0,0-1 0 0 0,-1 0 0 0 0,2 2 0 0 0,14 18 106 0 0,5 34-35 0 0,-19-48-56 0 0,24 95 109 0 0,-16-58-1055 0 0,26 71 1 0 0,-31-105 5 0 0,3-4-5821 0 0,-7-6 6257 0 0,-1 1-1 0 0,1 0 1 0 0,0-1 0 0 0,0 1 0 0 0,-1 0-1 0 0,1-1 1 0 0,0 1 0 0 0,-1-1-1 0 0,1 1 1 0 0,0-1 0 0 0,-1 1 0 0 0,1-1-1 0 0,-1 0 1 0 0,1 1 0 0 0,-1-1-1 0 0,1 0 1 0 0,-1 1 0 0 0,0-1 0 0 0,1-1-1 0 0,6-8-4427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2:07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1 187 15291 0 0,'0'2'340'0'0,"1"1"0"0"0,0-1 0 0 0,-1 1 0 0 0,1-1 0 0 0,0 0 0 0 0,0 1 0 0 0,0-1-1 0 0,1 0 1 0 0,-1 0 0 0 0,0 0 0 0 0,1 0 0 0 0,-1 0 0 0 0,1 0 0 0 0,0-1 0 0 0,0 1 0 0 0,0 0-1 0 0,0-1 1 0 0,0 1 0 0 0,2 0 0 0 0,1 1-168 0 0,-1-1 0 0 0,1 0-1 0 0,0 0 1 0 0,0-1 0 0 0,0 1 0 0 0,0-1-1 0 0,0 0 1 0 0,0-1 0 0 0,7 1 0 0 0,-7 0-172 0 0,0-1-1 0 0,0 0 1 0 0,-1 0 0 0 0,1-1 0 0 0,0 1 0 0 0,0-1-1 0 0,0 0 1 0 0,-1 0 0 0 0,1-1 0 0 0,0 1 0 0 0,-1-1-1 0 0,1 0 1 0 0,-1 0 0 0 0,0-1 0 0 0,0 0 0 0 0,0 1-1 0 0,0-1 1 0 0,0 0 0 0 0,0-1 0 0 0,-1 1 0 0 0,5-6-1 0 0,-5 1-21 0 0,-1 1-1 0 0,0-1 0 0 0,0 0 0 0 0,-1 0 0 0 0,0 0 0 0 0,0 0 1 0 0,-1 0-1 0 0,0 0 0 0 0,0 0 0 0 0,-1 0 0 0 0,0 0 0 0 0,-1 0 0 0 0,1 0 1 0 0,-2 0-1 0 0,1 0 0 0 0,-1 1 0 0 0,0-1 0 0 0,0 1 0 0 0,-1 0 1 0 0,0 0-1 0 0,-1 0 0 0 0,-8-11 0 0 0,11 17 51 0 0,1 0-1 0 0,-1 0 1 0 0,1 0 0 0 0,-1-1-1 0 0,1 2 1 0 0,-1-1 0 0 0,0 0-1 0 0,1 0 1 0 0,-1 0 0 0 0,0 1-1 0 0,0-1 1 0 0,0 1 0 0 0,0-1-1 0 0,1 1 1 0 0,-1 0 0 0 0,0 0-1 0 0,0 0 1 0 0,0 0 0 0 0,0 0-1 0 0,-3 1 1 0 0,1 0 6 0 0,0 0 0 0 0,0 1-1 0 0,0 0 1 0 0,1-1 0 0 0,-1 1 0 0 0,1 0-1 0 0,-1 1 1 0 0,1-1 0 0 0,-5 5 0 0 0,1 0 0 0 0,0 0 1 0 0,0 1-1 0 0,0 0 1 0 0,1 0-1 0 0,1 1 1 0 0,-1 0-1 0 0,-4 11 1 0 0,6-9-20 0 0,1-1-1 0 0,1 1 1 0 0,-1 0 0 0 0,2 0 0 0 0,-1 0 0 0 0,2 0-1 0 0,-1 0 1 0 0,2 0 0 0 0,-1 0 0 0 0,2 0-1 0 0,-1 0 1 0 0,4 10 0 0 0,-1-7-23 0 0,0-1 1 0 0,0 0 0 0 0,1 0-1 0 0,1 0 1 0 0,0 0-1 0 0,1-1 1 0 0,0 0-1 0 0,1-1 1 0 0,10 12-1 0 0,-16-20-113 0 0,1-1 0 0 0,0 1 0 0 0,-1-1 0 0 0,1 1 0 0 0,0-1 0 0 0,1 0 0 0 0,-1 0 0 0 0,0-1-1 0 0,0 1 1 0 0,1-1 0 0 0,-1 1 0 0 0,1-1 0 0 0,0 0 0 0 0,-1 0 0 0 0,1-1 0 0 0,0 1 0 0 0,-1-1 0 0 0,1 0-1 0 0,0 0 1 0 0,-1 0 0 0 0,1 0 0 0 0,0-1 0 0 0,0 1 0 0 0,-1-1 0 0 0,7-2 0 0 0,0-1-1399 0 0,-1 0 1 0 0,1 0-1 0 0,-1-1 0 0 0,0 0 1 0 0,0-1-1 0 0,-1 0 1 0 0,1 0-1 0 0,7-8 0 0 0,4-6-3643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2:08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6 285 6825 0 0,'-3'13'-390'0'0,"0"5"11672"0"0,4-26-7951 0 0,0-2-3336 0 0,5-25 241 0 0,0 0-1 0 0,17-46 1 0 0,-18 67-186 0 0,0 0 0 0 0,1 0-1 0 0,0 0 1 0 0,2 1 0 0 0,-1 0 0 0 0,2 0 0 0 0,-1 1-1 0 0,14-13 1 0 0,-22 24-35 0 0,1 0 0 0 0,0 0 0 0 0,-1 0 1 0 0,1 0-1 0 0,0 0 0 0 0,0 0 0 0 0,0 0 0 0 0,0 0 0 0 0,0 1 0 0 0,0-1 0 0 0,0 0 0 0 0,0 1 1 0 0,0-1-1 0 0,0 0 0 0 0,0 1 0 0 0,0 0 0 0 0,0-1 0 0 0,1 1 0 0 0,-1 0 0 0 0,0-1 1 0 0,0 1-1 0 0,1 0 0 0 0,-1 0 0 0 0,0 0 0 0 0,0 0 0 0 0,1 0 0 0 0,-1 0 0 0 0,0 1 0 0 0,0-1 1 0 0,0 0-1 0 0,2 1 0 0 0,-1 1 2 0 0,0 1 0 0 0,0-1 0 0 0,0 0 0 0 0,-1 1 0 0 0,1-1 0 0 0,-1 0-1 0 0,1 1 1 0 0,-1 0 0 0 0,0-1 0 0 0,0 1 0 0 0,0 0 0 0 0,0 5 0 0 0,1 1 8 0 0,0 0 1 0 0,-1 1-1 0 0,0 0 0 0 0,-1-1 0 0 0,0 1 1 0 0,-1 0-1 0 0,0-1 0 0 0,0 1 0 0 0,-6 16 1 0 0,3-6 15 0 0,37-43-918 0 0,-14 3 687 0 0,13-13 92 0 0,-31 32 125 0 0,0-1 1 0 0,1 1-1 0 0,0 0 1 0 0,-1 0-1 0 0,1 0 1 0 0,0 0 0 0 0,-1 0-1 0 0,1 0 1 0 0,0 1-1 0 0,0-1 1 0 0,0 1-1 0 0,0-1 1 0 0,0 1-1 0 0,0-1 1 0 0,0 1-1 0 0,0 0 1 0 0,3 0-1 0 0,-3 1 40 0 0,0 0 1 0 0,0 0-1 0 0,0 0 1 0 0,-1 0-1 0 0,1 0 0 0 0,0 0 1 0 0,0 1-1 0 0,-1-1 0 0 0,1 1 1 0 0,0-1-1 0 0,-1 1 0 0 0,0 0 1 0 0,1-1-1 0 0,-1 1 0 0 0,0 0 1 0 0,1 2-1 0 0,18 37 387 0 0,-16-31-393 0 0,8 19-251 0 0,16 33 635 0 0,-26-58-972 0 0,0 0 1 0 0,1 0-1 0 0,0 0 1 0 0,0 0-1 0 0,0-1 1 0 0,0 1-1 0 0,0-1 1 0 0,1 0-1 0 0,-1 0 1 0 0,1 0-1 0 0,5 3 1 0 0,-8-6 161 0 0,-1 1 0 0 0,1-1 0 0 0,-1 0 0 0 0,1 0 0 0 0,0 1 0 0 0,-1-1 0 0 0,1 0 0 0 0,-1 0 0 0 0,1 0 0 0 0,0 0 0 0 0,-1 0 0 0 0,1 0 0 0 0,0 0 0 0 0,-1 0 0 0 0,1 0 1 0 0,0 0-1 0 0,-1 0 0 0 0,1 0 0 0 0,-1 0 0 0 0,1 0 0 0 0,0-1 0 0 0,-1 1 0 0 0,1 0 0 0 0,-1-1 0 0 0,1 1 0 0 0,-1 0 0 0 0,1-1 0 0 0,-1 1 0 0 0,1 0 0 0 0,0-2 0 0 0,7-4-4364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2:08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91 15131 0 0,'0'0'122'0'0,"0"-1"-1"0"0,0 1 1 0 0,0 0-1 0 0,0 0 0 0 0,0-1 1 0 0,-1 1-1 0 0,1 0 1 0 0,0 0-1 0 0,0-1 1 0 0,0 1-1 0 0,0 0 1 0 0,0 0-1 0 0,0 0 0 0 0,-1-1 1 0 0,1 1-1 0 0,0 0 1 0 0,0 0-1 0 0,0 0 1 0 0,0 0-1 0 0,-1 0 1 0 0,1-1-1 0 0,0 1 0 0 0,0 0 1 0 0,0 0-1 0 0,-1 0 1 0 0,1 0-1 0 0,0 0 1 0 0,0 0-1 0 0,-1 0 1 0 0,1 0-1 0 0,0 0 0 0 0,0 0 1 0 0,0 0-1 0 0,-1 0 1 0 0,1 0-1 0 0,0 0 1 0 0,0 0-1 0 0,-1 0 1 0 0,1 0-1 0 0,0 0 0 0 0,0 0 1 0 0,-1 0-1 0 0,1 0 1 0 0,0 0-1 0 0,0 0 1 0 0,-1 1-1 0 0,-13 10 1898 0 0,-8 19-1343 0 0,20-28-676 0 0,1 1-1 0 0,0-1 0 0 0,0 0 1 0 0,0 0-1 0 0,1 0 1 0 0,-1 1-1 0 0,0-1 0 0 0,1 1 1 0 0,0-1-1 0 0,-1 0 0 0 0,1 1 1 0 0,0-1-1 0 0,0 1 0 0 0,0-1 1 0 0,1 0-1 0 0,-1 1 1 0 0,1-1-1 0 0,-1 0 0 0 0,1 1 1 0 0,0-1-1 0 0,0 0 0 0 0,0 0 1 0 0,0 1-1 0 0,0-1 1 0 0,0 0-1 0 0,0 0 0 0 0,1 0 1 0 0,-1 0-1 0 0,1-1 0 0 0,0 1 1 0 0,-1 0-1 0 0,1-1 0 0 0,0 1 1 0 0,0-1-1 0 0,0 1 1 0 0,0-1-1 0 0,0 0 0 0 0,3 1 1 0 0,0 0 0 0 0,-1 0 1 0 0,1 0 0 0 0,0-1 0 0 0,0 0-1 0 0,0 0 1 0 0,0 0 0 0 0,0 0-1 0 0,0-1 1 0 0,0 0 0 0 0,0 0-1 0 0,1 0 1 0 0,-1-1 0 0 0,0 1 0 0 0,0-1-1 0 0,0-1 1 0 0,-1 1 0 0 0,8-3-1 0 0,-7 1 0 0 0,0 0 0 0 0,0 0 0 0 0,0 0-1 0 0,0-1 1 0 0,0 0 0 0 0,-1 0 0 0 0,1 0-1 0 0,-1 0 1 0 0,0-1 0 0 0,-1 1 0 0 0,1-1-1 0 0,-1 0 1 0 0,0 0 0 0 0,0-1 0 0 0,0 1-1 0 0,-1-1 1 0 0,0 1 0 0 0,0-1 0 0 0,0 0-1 0 0,-1 0 1 0 0,1 0 0 0 0,-2 0 0 0 0,1 0-1 0 0,-1 0 1 0 0,1 0 0 0 0,-2 0 0 0 0,1 0-1 0 0,-1 0 1 0 0,0 1 0 0 0,0-1 0 0 0,0 0-1 0 0,-1 0 1 0 0,0 0 0 0 0,0 1 0 0 0,-1-1 0 0 0,1 1-1 0 0,-5-6 1 0 0,7 11-68 0 0,0-1 0 0 0,0 0-1 0 0,-1 1 1 0 0,1-1 0 0 0,0 1 0 0 0,-1-1-1 0 0,1 1 1 0 0,0-1 0 0 0,-1 0 0 0 0,1 1 0 0 0,-1 0-1 0 0,1-1 1 0 0,-1 1 0 0 0,0-1 0 0 0,1 1-1 0 0,-1-1 1 0 0,1 1 0 0 0,-1 0 0 0 0,0 0-1 0 0,1-1 1 0 0,-1 1 0 0 0,1 0 0 0 0,-1 0 0 0 0,0 0-1 0 0,0 0 1 0 0,1-1 0 0 0,-1 1 0 0 0,0 0-1 0 0,1 0 1 0 0,-1 0 0 0 0,0 1 0 0 0,1-1-1 0 0,-1 0 1 0 0,0 0 0 0 0,1 0 0 0 0,-1 0 0 0 0,0 1-1 0 0,1-1 1 0 0,-1 0 0 0 0,1 1 0 0 0,-1-1-1 0 0,0 0 1 0 0,1 1 0 0 0,-1-1 0 0 0,1 1 0 0 0,-1-1-1 0 0,1 1 1 0 0,-1-1 0 0 0,1 1 0 0 0,0-1-1 0 0,-1 1 1 0 0,1-1 0 0 0,-1 1 0 0 0,1 0-1 0 0,0 0 1 0 0,-22 36-12888 0 0,22-36 12760 0 0,-3 9-4392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2:09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10282 0 0,'0'2'7699'0'0,"1"3"-4198"0"0,-1 13-1617 0 0,0-12-1711 0 0,-1 15 27 0 0,-1 0 0 0 0,-1 1 1 0 0,-7 26-1 0 0,10-46-199 0 0,-1 0 0 0 0,0 0 0 0 0,1 0 1 0 0,0 0-1 0 0,-1 0 0 0 0,1 0 0 0 0,0 0 0 0 0,0 0 1 0 0,0 0-1 0 0,0 0 0 0 0,1 0 0 0 0,0 3 0 0 0,-1-4-10 0 0,0 0-1 0 0,1-1 1 0 0,-1 1-1 0 0,1 0 1 0 0,-1-1-1 0 0,1 1 1 0 0,-1 0-1 0 0,1-1 1 0 0,-1 1-1 0 0,1-1 1 0 0,-1 1-1 0 0,1-1 1 0 0,0 1-1 0 0,-1-1 1 0 0,1 1-1 0 0,0-1 1 0 0,0 0-1 0 0,-1 1 1 0 0,1-1-1 0 0,0 0 1 0 0,1 1-1 0 0,2-1-13 0 0,1 0 0 0 0,-1 0 0 0 0,0 0 0 0 0,0-1 0 0 0,0 0 0 0 0,0 1-1 0 0,0-1 1 0 0,0-1 0 0 0,0 1 0 0 0,6-3 0 0 0,42-25-146 0 0,10-4 591 0 0,-57 32-820 0 0,-1-1-1 0 0,1 0 0 0 0,0 1 1 0 0,0 0-1 0 0,0 0 0 0 0,0 1 1 0 0,0-1-1 0 0,0 1 0 0 0,0 0 1 0 0,0 1-1 0 0,7 0 0 0 0,-2-2-7659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35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 16988 0 0,'-2'2'598'0'0,"-1"0"0"0"0,1 0 0 0 0,0 1 0 0 0,0-1 0 0 0,0 1 0 0 0,0-1 0 0 0,0 1 0 0 0,0 0 0 0 0,0 0 0 0 0,-1 5 1 0 0,0-1-210 0 0,1 0 1 0 0,0 0-1 0 0,1 0 1 0 0,-2 13-1 0 0,2-13-367 0 0,1 1 0 0 0,0-1-1 0 0,0 0 1 0 0,1 1-1 0 0,-1-1 1 0 0,2 0 0 0 0,-1 0-1 0 0,1 0 1 0 0,0 0 0 0 0,5 12-1 0 0,-5-17-26 0 0,-1 0 0 0 0,1 0-1 0 0,0 1 1 0 0,0-1 0 0 0,0 0-1 0 0,0-1 1 0 0,0 1 0 0 0,0 0-1 0 0,0 0 1 0 0,1-1 0 0 0,-1 0-1 0 0,0 1 1 0 0,1-1 0 0 0,-1 0-1 0 0,1 0 1 0 0,0 0 0 0 0,-1 0-1 0 0,1-1 1 0 0,0 1 0 0 0,-1-1-1 0 0,1 0 1 0 0,0 1 0 0 0,0-1-1 0 0,-1-1 1 0 0,1 1 0 0 0,0 0-1 0 0,0-1 1 0 0,-1 1 0 0 0,1-1-1 0 0,0 0 1 0 0,-1 0 0 0 0,1 0-1 0 0,-1 0 1 0 0,1 0 0 0 0,-1 0-1 0 0,3-3 1 0 0,-2 3-6 0 0,-1 0 1 0 0,1-1-1 0 0,-1 0 1 0 0,0 1-1 0 0,0-1 1 0 0,0 0-1 0 0,0 0 0 0 0,0 0 1 0 0,-1 0-1 0 0,1 0 1 0 0,0 0-1 0 0,-1-1 1 0 0,0 1-1 0 0,1 0 0 0 0,-1-1 1 0 0,0 0-1 0 0,0 1 1 0 0,-1-1-1 0 0,1 1 1 0 0,0-1-1 0 0,-1 0 0 0 0,0 1 1 0 0,1-1-1 0 0,-1 0 1 0 0,0 0-1 0 0,-1 1 1 0 0,1-1-1 0 0,0 0 0 0 0,-1 1 1 0 0,1-1-1 0 0,-1 0 1 0 0,0 1-1 0 0,0-1 1 0 0,0 1-1 0 0,0-1 1 0 0,0 1-1 0 0,-3-4 0 0 0,1 2-24 0 0,0-1 0 0 0,-1 1-1 0 0,1 0 1 0 0,-1 0 0 0 0,0 0-1 0 0,0 1 1 0 0,0 0 0 0 0,-1-1-1 0 0,1 1 1 0 0,-1 1-1 0 0,0-1 1 0 0,1 1 0 0 0,-1-1-1 0 0,0 1 1 0 0,-1 1 0 0 0,1-1-1 0 0,0 1 1 0 0,0 0 0 0 0,-1 0-1 0 0,1 0 1 0 0,-1 1 0 0 0,1 0-1 0 0,0 0 1 0 0,-1 0-1 0 0,1 1 1 0 0,-1 0 0 0 0,1 0-1 0 0,0 0 1 0 0,0 1 0 0 0,0 0-1 0 0,0 0 1 0 0,0 0 0 0 0,0 0-1 0 0,0 1 1 0 0,0 0 0 0 0,1 0-1 0 0,-1 0 1 0 0,1 0-1 0 0,0 1 1 0 0,-4 4 0 0 0,4-4-17 0 0,0 1 1 0 0,0-1-1 0 0,1 1 1 0 0,-1 0-1 0 0,1 0 1 0 0,0 1-1 0 0,0-1 1 0 0,1 0-1 0 0,0 1 0 0 0,0 0 1 0 0,0-1-1 0 0,-1 8 1 0 0,3-10 90 0 0,0 0 0 0 0,0 0 0 0 0,0 0 0 0 0,1 0 1 0 0,-1 0-1 0 0,1 0 0 0 0,-1 0 0 0 0,1 0 0 0 0,0 0 0 0 0,0 0 1 0 0,1 0-1 0 0,-1-1 0 0 0,0 1 0 0 0,1-1 0 0 0,0 1 0 0 0,0-1 0 0 0,-1 1 1 0 0,1-1-1 0 0,1 0 0 0 0,-1 0 0 0 0,0 0 0 0 0,0 0 0 0 0,1 0 1 0 0,-1 0-1 0 0,5 2 0 0 0,8 4 294 0 0,1-1 0 0 0,0 0 0 0 0,0-1 0 0 0,0 0 0 0 0,1-2 0 0 0,24 5 0 0 0,-11-5-1407 0 0,-1-1 0 0 0,58-1 0 0 0,-60-6-4138 0 0,-10-2-1897 0 0,-8 1 286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2:09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16884 0 0,'0'0'150'0'0,"1"0"1"0"0,-1-1 0 0 0,0 1 0 0 0,0 0 0 0 0,1-1-1 0 0,-1 1 1 0 0,0 0 0 0 0,1-1 0 0 0,-1 1-1 0 0,0 0 1 0 0,1 0 0 0 0,-1-1 0 0 0,0 1 0 0 0,1 0-1 0 0,-1 0 1 0 0,0 0 0 0 0,1 0 0 0 0,-1 0 0 0 0,1-1-1 0 0,-1 1 1 0 0,0 0 0 0 0,1 0 0 0 0,-1 0-1 0 0,1 0 1 0 0,-1 0 0 0 0,1 0 0 0 0,-1 0 0 0 0,0 0-1 0 0,1 1 1 0 0,-1-1 0 0 0,1 0 0 0 0,-1 0-1 0 0,0 0 1 0 0,1 0 0 0 0,-1 0 0 0 0,0 1 0 0 0,1-1-1 0 0,-1 0 1 0 0,0 0 0 0 0,1 1 0 0 0,-1-1 0 0 0,1 1-1 0 0,20 9 1210 0 0,-20-9-1155 0 0,91 55 791 0 0,27 14-1508 0 0,-101-62-787 0 0,0 0-1 0 0,35 8 1 0 0,-47-14 567 0 0,16 2-4276 0 0,-6-4-2302 0 0,-8-2 1459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2:10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513 0 20660 0 0,'-22'16'800'0'0,"1"1"0"0"0,1 1-1 0 0,0 1 1 0 0,2 0 0 0 0,-30 40-1 0 0,-69 122 332 0 0,67-98-1046 0 0,-7 11-134 0 0,-17 27-1354 0 0,48-83-2957 0 0,-1-1-3347 0 0,15-20-687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5:47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 1 4961 0 0,'-34'11'10628'0'0,"-2"-1"-6408"0"0,-37 12-2208 0 0,57-16-1912 0 0,1 1-1 0 0,0 1 1 0 0,0 0 0 0 0,1 1 0 0 0,0 0 0 0 0,1 1 0 0 0,0 1 0 0 0,-19 20-1 0 0,28-26-118 0 0,0 0-1 0 0,0 0 1 0 0,0 0 0 0 0,0 0-1 0 0,1 1 1 0 0,0 0-1 0 0,1-1 1 0 0,-1 1-1 0 0,1 0 1 0 0,0 0 0 0 0,0 1-1 0 0,1-1 1 0 0,0 0-1 0 0,0 0 1 0 0,0 1-1 0 0,1-1 1 0 0,0 1 0 0 0,0-1-1 0 0,1 0 1 0 0,0 1-1 0 0,0-1 1 0 0,0 0-1 0 0,1 1 1 0 0,0-1-1 0 0,4 10 1 0 0,0-5-27 0 0,1 0 1 0 0,0 0-1 0 0,0-1 0 0 0,1 1 0 0 0,1-2 0 0 0,0 1 1 0 0,11 9-1 0 0,6 3-101 0 0,44 27 0 0 0,-64-45-227 0 0,-1 0 0 0 0,1-1-1 0 0,0 0 1 0 0,1 0 0 0 0,-1-1 0 0 0,0 0-1 0 0,1 0 1 0 0,11 2 0 0 0,-14-4-496 0 0,0 0 1 0 0,0 0-1 0 0,0 0 0 0 0,0 0 0 0 0,0-1 1 0 0,-1 1-1 0 0,1-1 0 0 0,0 0 1 0 0,0 0-1 0 0,4-3 0 0 0,10-2-4652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5:48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2 581 11642 0 0,'-1'-7'8304'0'0,"0"-34"-7274"0"0,6-8-863 0 0,3 1 0 0 0,1-1-1 0 0,3 2 1 0 0,1-1-1 0 0,3 2 1 0 0,2 0-1 0 0,1 1 1 0 0,35-58-1 0 0,-51 97-157 0 0,1 0-1 0 0,0 1 0 0 0,-1-1 1 0 0,2 1-1 0 0,-1 0 0 0 0,7-7 1 0 0,-10 12-7 0 0,0-1-1 0 0,0 0 1 0 0,0 0 0 0 0,0 1 0 0 0,0-1 0 0 0,0 1 0 0 0,1-1 0 0 0,-1 1 0 0 0,0-1 0 0 0,0 1 0 0 0,0 0-1 0 0,1 0 1 0 0,-1-1 0 0 0,0 1 0 0 0,0 0 0 0 0,1 0 0 0 0,-1 0 0 0 0,0 0 0 0 0,1 1 0 0 0,-1-1 0 0 0,0 0-1 0 0,0 0 1 0 0,0 1 0 0 0,1-1 0 0 0,-1 1 0 0 0,0-1 0 0 0,0 1 0 0 0,0 0 0 0 0,0-1 0 0 0,0 1 0 0 0,0 0-1 0 0,0 0 1 0 0,0-1 0 0 0,0 1 0 0 0,0 0 0 0 0,0 0 0 0 0,-1 0 0 0 0,1 0 0 0 0,0 0 0 0 0,0 2-1 0 0,8 8 26 0 0,-2 1-1 0 0,1 1 1 0 0,-1-1-1 0 0,-1 1 0 0 0,-1 0 1 0 0,1 0-1 0 0,-2 1 0 0 0,5 21 1 0 0,-2 9 138 0 0,3 63 1 0 0,-8-63-933 0 0,12 60 0 0 0,-12-88-1867 0 0,-2-16 2376 0 0,0 0 0 0 0,0 1 1 0 0,0-1-1 0 0,0 1 0 0 0,0-1 1 0 0,0 0-1 0 0,0 1 1 0 0,0-1-1 0 0,0 0 0 0 0,0 1 1 0 0,0-1-1 0 0,0 0 0 0 0,0 1 1 0 0,0-1-1 0 0,-1 0 0 0 0,1 1 1 0 0,0-1-1 0 0,0 0 0 0 0,-7 4-5152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5:48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40 9682 0 0,'-7'0'1214'0'0,"-7"-1"5095"0"0,26-5-3266 0 0,0 3-3019 0 0,0 1-1 0 0,1 0 1 0 0,-1 1-1 0 0,0 1 0 0 0,0-1 1 0 0,1 2-1 0 0,-1 0 1 0 0,0 1-1 0 0,20 4 0 0 0,-15-2-487 0 0,0-2 0 0 0,0 0 0 0 0,1-1-1 0 0,17-1 1 0 0,-25-1-521 0 0,0 0 0 0 0,0-1-1 0 0,-1-1 1 0 0,12-3 0 0 0,18-12-5674 0 0,-15 6 2083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5:48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15035 0 0,'-7'15'1008'0'0,"0"1"0"0"0,1 0 0 0 0,1 0 0 0 0,1 1 0 0 0,-3 17 0 0 0,4-11-502 0 0,1-1 0 0 0,1 0 0 0 0,3 29 0 0 0,5 9-2892 0 0,30 114 0 0 0,-33-159 1785 0 0,-1-35-4359 0 0,-3-18 5158 0 0,-7-20-318 0 0,2 28 603 0 0,2-1 0 0 0,1 0 0 0 0,3-39 0 0 0,-1 61-103 0 0,1 1 1 0 0,1 0 0 0 0,-1 0 0 0 0,1 0 0 0 0,1 0 0 0 0,-1 0 0 0 0,2 0 0 0 0,-1 0-1 0 0,1 1 1 0 0,0 0 0 0 0,0-1 0 0 0,1 2 0 0 0,0-1 0 0 0,0 0 0 0 0,0 1 0 0 0,1 0-1 0 0,7-5 1 0 0,-9 8-335 0 0,1 0-1 0 0,-1 1 0 0 0,1-1 1 0 0,-1 1-1 0 0,1 1 0 0 0,0-1 1 0 0,0 0-1 0 0,0 1 0 0 0,0 0 1 0 0,0 0-1 0 0,0 1 0 0 0,0 0 1 0 0,0-1-1 0 0,0 2 0 0 0,0-1 1 0 0,0 0-1 0 0,0 1 0 0 0,0 0 1 0 0,0 0-1 0 0,0 1 0 0 0,0-1 1 0 0,0 1-1 0 0,0 0 0 0 0,-1 1 1 0 0,5 2-1 0 0,-5-3-19 0 0,1 0 0 0 0,-2 1 0 0 0,1 0 0 0 0,0 0 0 0 0,0 0 0 0 0,-1 0 0 0 0,0 0 0 0 0,1 1 1 0 0,-1-1-1 0 0,0 1 0 0 0,-1 0 0 0 0,1 0 0 0 0,-1 0 0 0 0,0 0 0 0 0,0 0 0 0 0,0 1 0 0 0,0-1 0 0 0,-1 0 0 0 0,0 1 0 0 0,0 0 0 0 0,0-1 0 0 0,0 1 0 0 0,-1-1 0 0 0,0 1 1 0 0,0 0-1 0 0,0 0 0 0 0,-1 5 0 0 0,-2 1-6 0 0,0-1 0 0 0,0 1 0 0 0,-1-1 0 0 0,-1 0 0 0 0,0 0 0 0 0,0 0 0 0 0,-1-1 0 0 0,0 1 0 0 0,-1-1 0 0 0,-10 11 0 0 0,12-15-57 0 0,0 1 1 0 0,-1-2-1 0 0,1 1 0 0 0,-1-1 1 0 0,0 1-1 0 0,0-2 1 0 0,0 1-1 0 0,-1-1 1 0 0,1 0-1 0 0,-1 0 1 0 0,0 0-1 0 0,0-1 1 0 0,0 0-1 0 0,0-1 0 0 0,0 0 1 0 0,-11 1-1 0 0,28-1 93 0 0,0 1 0 0 0,0 0 0 0 0,0 0-1 0 0,0 1 1 0 0,16 7 0 0 0,53 26 505 0 0,-42-16-402 0 0,-1 2 0 0 0,-1 2 0 0 0,61 51-1 0 0,-18-1-3393 0 0,-77-73 2684 0 0,5 4-1624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9:03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24 7034 0 0,'-8'-6'9783'0'0,"33"8"-9698"0"0,3-1-239 0 0,-17-5 276 0 0,0 0 1 0 0,1 1-1 0 0,-1 0 1 0 0,1 1-1 0 0,0 0 1 0 0,0 1 0 0 0,0 0-1 0 0,0 1 1 0 0,0 0-1 0 0,13 3 1 0 0,-23-3-45 0 0,0 1 0 0 0,0 0-1 0 0,0 0 1 0 0,0 1 0 0 0,-1-1 0 0 0,1 0 0 0 0,0 0 0 0 0,-1 1-1 0 0,1-1 1 0 0,-1 1 0 0 0,1-1 0 0 0,-1 1 0 0 0,1 0 0 0 0,-1 0-1 0 0,0 0 1 0 0,0-1 0 0 0,0 1 0 0 0,0 0 0 0 0,-1 0 0 0 0,1 0-1 0 0,0 0 1 0 0,-1 1 0 0 0,1-1 0 0 0,-1 0 0 0 0,0 0-1 0 0,0 0 1 0 0,0 0 0 0 0,0 0 0 0 0,0 1 0 0 0,0-1 0 0 0,-1 3-1 0 0,-1 6 245 0 0,1 1 0 0 0,-2-1 0 0 0,0 0 0 0 0,-7 18-1 0 0,5-15-169 0 0,-2 0-1 0 0,1-1 1 0 0,-2 0-1 0 0,0 0 1 0 0,-17 20-1 0 0,22-29-141 0 0,0 0 0 0 0,0 0-1 0 0,-1-1 1 0 0,0 0 0 0 0,1 0-1 0 0,-1 0 1 0 0,0 0 0 0 0,0 0-1 0 0,-1-1 1 0 0,1 0 0 0 0,0 0-1 0 0,-1 0 1 0 0,0 0 0 0 0,1-1-1 0 0,-1 0 1 0 0,0 0 0 0 0,0 0-1 0 0,1 0 1 0 0,-1-1 0 0 0,0 0-1 0 0,-8 0 1 0 0,38 6-183 0 0,0 1 1 0 0,-1 1-1 0 0,30 15 0 0 0,-48-20 116 0 0,0-1 1 0 0,1 1-1 0 0,-1-1 0 0 0,1 0 1 0 0,-1-1-1 0 0,1 1 0 0 0,0-1 0 0 0,13 0 1 0 0,-18-1-196 0 0,0 0 1 0 0,-1 0-1 0 0,1-1 1 0 0,0 1 0 0 0,0 0-1 0 0,0-1 1 0 0,0 0 0 0 0,-1 1-1 0 0,1-1 1 0 0,0 0-1 0 0,0 0 1 0 0,-1 0 0 0 0,1 0-1 0 0,-1 0 1 0 0,2-2-1 0 0,-1 2-334 0 0,-1-1 0 0 0,0 1-1 0 0,0-1 1 0 0,0 0 0 0 0,0 0-1 0 0,0 1 1 0 0,-1-1-1 0 0,1 0 1 0 0,0 0 0 0 0,-1 0-1 0 0,0 0 1 0 0,1 0 0 0 0,-1 0-1 0 0,0 0 1 0 0,0 0 0 0 0,0 0-1 0 0,0-3 1 0 0,0-4-4000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9:04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6105 0 0,'0'1'328'0'0,"0"0"0"0"0,0-1 0 0 0,0 1 1 0 0,0-1-1 0 0,1 1 0 0 0,-1-1 0 0 0,0 1 0 0 0,0-1 0 0 0,1 1 0 0 0,-1-1 0 0 0,0 1 0 0 0,1-1 0 0 0,-1 1 0 0 0,1-1 0 0 0,-1 0 0 0 0,0 1 0 0 0,1-1 0 0 0,-1 1 0 0 0,1-1 0 0 0,-1 0 0 0 0,1 0 1 0 0,-1 1-1 0 0,1-1 0 0 0,-1 0 0 0 0,1 0 0 0 0,0 0 0 0 0,0 1 0 0 0,24 3 1820 0 0,28-7-2423 0 0,-49 2-132 0 0,0 0 1 0 0,1 0 0 0 0,-1-1-1 0 0,0 0 1 0 0,0 0-1 0 0,-1 0 1 0 0,1 0 0 0 0,0-1-1 0 0,-1 1 1 0 0,1-1 0 0 0,-1 0-1 0 0,0 0 1 0 0,0 0-1 0 0,0 0 1 0 0,0-1 0 0 0,0 1-1 0 0,-1-1 1 0 0,0 0-1 0 0,0 0 1 0 0,0 0 0 0 0,0 0-1 0 0,0 0 1 0 0,1-7 0 0 0,-2 8 655 0 0,-1 0-1 0 0,1 0 1 0 0,-1 0 0 0 0,1 0 0 0 0,-1 0 0 0 0,0 0 0 0 0,0-1 0 0 0,-1 1 0 0 0,1 0 0 0 0,-1 0-1 0 0,1 0 1 0 0,-7-6 5116 0 0,4 19-3355 0 0,-2 13-1445 0 0,5-20-145 0 0,-2 5-495 0 0,-15 98 1728 0 0,18-52-2857 0 0,-1-46 61 0 0,2 0-1 0 0,-1-1 1 0 0,1 0 0 0 0,4 13 0 0 0,-5-20 744 0 0,-1 1 0 0 0,0-1 0 0 0,0 1 0 0 0,0-1 0 0 0,0 1 0 0 0,1-1 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9:04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3129 0 0,'1'-2'410'0'0,"-1"1"-1"0"0,1 0 1 0 0,-1-1 0 0 0,1 1 0 0 0,-1 0 0 0 0,1-1 0 0 0,0 1 0 0 0,0 0 0 0 0,-1 0 0 0 0,1 0 0 0 0,0 0-1 0 0,0 0 1 0 0,0 0 0 0 0,0 0 0 0 0,0 0 0 0 0,1 0 0 0 0,-1 0 0 0 0,0 1 0 0 0,0-1 0 0 0,2 0 0 0 0,-2 1-258 0 0,0 0 1 0 0,0 1-1 0 0,0-1 1 0 0,0 1 0 0 0,0-1-1 0 0,-1 1 1 0 0,1-1 0 0 0,0 1-1 0 0,0 0 1 0 0,-1-1-1 0 0,1 1 1 0 0,-1 0 0 0 0,1 0-1 0 0,0 0 1 0 0,-1-1 0 0 0,1 1-1 0 0,-1 0 1 0 0,0 0 0 0 0,1 0-1 0 0,-1 0 1 0 0,0 0-1 0 0,1 0 1 0 0,-1 0 0 0 0,0 0-1 0 0,0 0 1 0 0,0 0 0 0 0,0 0-1 0 0,0 0 1 0 0,0 1-1 0 0,2 24 250 0 0,0 1 0 0 0,-4 35 0 0 0,1-32-1074 0 0,3 45 0 0 0,-1-65-426 0 0,1 0 1 0 0,0 1-1 0 0,1-1 0 0 0,5 15 1 0 0,-6-21-278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9:05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38 222 3969 0 0,'-1'5'5992'0'0,"-5"18"-2094"0"0,1-16-3457 0 0,1 1 1 0 0,1 0 0 0 0,-1 0-1 0 0,1 0 1 0 0,0 1-1 0 0,1-1 1 0 0,0 1-1 0 0,1-1 1 0 0,-1 11-1 0 0,1-16-420 0 0,1 0-1 0 0,0 0 1 0 0,0 0-1 0 0,0 0 1 0 0,0 0-1 0 0,1 0 1 0 0,-1-1-1 0 0,1 1 0 0 0,0 0 1 0 0,0 0-1 0 0,0 0 1 0 0,0-1-1 0 0,0 1 1 0 0,0 0-1 0 0,1-1 1 0 0,-1 1-1 0 0,1-1 1 0 0,0 0-1 0 0,0 1 1 0 0,0-1-1 0 0,0 0 1 0 0,0 0-1 0 0,0 0 1 0 0,1-1-1 0 0,-1 1 1 0 0,1 0-1 0 0,-1-1 0 0 0,1 0 1 0 0,-1 1-1 0 0,1-1 1 0 0,3 1-1 0 0,-2-2-7 0 0,-1 0-1 0 0,1 0 0 0 0,0 0 0 0 0,-1 0 1 0 0,1 0-1 0 0,-1-1 0 0 0,1 0 0 0 0,-1 1 0 0 0,1-1 1 0 0,-1-1-1 0 0,1 1 0 0 0,-1 0 0 0 0,0-1 1 0 0,1 0-1 0 0,-1 0 0 0 0,0 0 0 0 0,0 0 0 0 0,-1 0 1 0 0,1 0-1 0 0,4-6 0 0 0,1 0 26 0 0,0 0 1 0 0,-1 0-1 0 0,1-1 0 0 0,-2-1 1 0 0,9-13-1 0 0,-13 18 3 0 0,1-1 0 0 0,-1 0 0 0 0,0 1-1 0 0,0-1 1 0 0,-1 0 0 0 0,1 0 0 0 0,-2 0 0 0 0,1 0-1 0 0,0 0 1 0 0,-1-1 0 0 0,0 1 0 0 0,-1 0 0 0 0,1 0-1 0 0,-3-8 1 0 0,2 11-19 0 0,1 0-1 0 0,-1 0 1 0 0,-1 1-1 0 0,1-1 1 0 0,0 0 0 0 0,-1 1-1 0 0,1-1 1 0 0,-1 1-1 0 0,0-1 1 0 0,0 1-1 0 0,0 0 1 0 0,0-1-1 0 0,0 1 1 0 0,0 0 0 0 0,-1 1-1 0 0,1-1 1 0 0,0 0-1 0 0,-1 1 1 0 0,0-1-1 0 0,1 1 1 0 0,-1 0-1 0 0,0 0 1 0 0,0 0 0 0 0,0 0-1 0 0,0 0 1 0 0,0 1-1 0 0,0-1 1 0 0,0 1-1 0 0,0 0 1 0 0,-4 0-1 0 0,7 0-23 0 0,0 0-1 0 0,0 0 0 0 0,0 0 1 0 0,-1 0-1 0 0,1 0 0 0 0,0 0 1 0 0,0 0-1 0 0,-1 0 0 0 0,1 0 1 0 0,0 0-1 0 0,0 0 0 0 0,-1 0 1 0 0,1 0-1 0 0,0 0 0 0 0,0 0 1 0 0,0 0-1 0 0,-1 0 0 0 0,1 0 1 0 0,0 0-1 0 0,0 0 0 0 0,0 0 1 0 0,-1 1-1 0 0,1-1 0 0 0,0 0 1 0 0,0 0-1 0 0,0 0 0 0 0,0 0 1 0 0,-1 1-1 0 0,1-1 0 0 0,0 0 0 0 0,0 0 1 0 0,0 0-1 0 0,0 1 0 0 0,0-1 1 0 0,0 0-1 0 0,0 0 0 0 0,-1 0 1 0 0,1 1-1 0 0,0-1 0 0 0,6 9-209 0 0,14 6-89 0 0,-4-13 292 0 0,-1-1 0 0 0,1 0 0 0 0,-1-2 0 0 0,27-3-1 0 0,-20 2 7 0 0,-20 2-11 0 0,0 0 0 0 0,-1-1 0 0 0,1 1 0 0 0,0-1 0 0 0,-1 0 0 0 0,1 0 0 0 0,0 0 0 0 0,-1 1 0 0 0,1-2 0 0 0,-1 1 0 0 0,1 0 0 0 0,-1 0 0 0 0,1 0 0 0 0,-1-1 0 0 0,0 1 0 0 0,0 0 0 0 0,0-1 0 0 0,0 1 0 0 0,0-1 0 0 0,0 0 0 0 0,0 1 0 0 0,0-1 0 0 0,0 0 0 0 0,-1 1 0 0 0,1-1 0 0 0,-1 0 0 0 0,1 0 0 0 0,-1 0 0 0 0,0-2 0 0 0,2-10-316 0 0,-1 0 0 0 0,0-1 0 0 0,-1-13 0 0 0,-1 9 303 0 0,4-48 34 0 0,-5 204 2689 0 0,1-97-2673 0 0,2 224-517 0 0,3-246-1182 0 0,0-11-856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35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13307 0 0,'-8'18'1881'0'0,"-8"15"2148"0"0,-17 51 0 0 0,30-75-3690 0 0,1 1 0 0 0,0-1 1 0 0,0 0-1 0 0,0 1 1 0 0,2-1-1 0 0,-1 1 0 0 0,1-1 1 0 0,0 1-1 0 0,1 0 1 0 0,3 17-1 0 0,-2-23-304 0 0,-1 0-1 0 0,1 0 1 0 0,0 0-1 0 0,0 0 1 0 0,0 0 0 0 0,0 0-1 0 0,1 0 1 0 0,0 0-1 0 0,0-1 1 0 0,0 0 0 0 0,0 1-1 0 0,0-1 1 0 0,1 0-1 0 0,-1-1 1 0 0,1 1 0 0 0,0-1-1 0 0,0 1 1 0 0,0-1-1 0 0,0 0 1 0 0,0-1 0 0 0,0 1-1 0 0,1-1 1 0 0,-1 1-1 0 0,0-1 1 0 0,1-1 0 0 0,-1 1-1 0 0,1-1 1 0 0,-1 1-1 0 0,7-2 1 0 0,1 1-703 0 0,0 0 0 0 0,0-1 0 0 0,0-1 0 0 0,14-4-1 0 0,-11 2-2737 0 0,-1 0-1 0 0,22-11 0 0 0,-10 2-5224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9:06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19 3433 0 0,'-9'-19'8486'0'0,"10"37"-5427"0"0,5 74-339 0 0,4-26-2450 0 0,24 81-1 0 0,-32-134-97 0 0,-8-16-100 0 0,-6-22-157 0 0,9 15 93 0 0,0-1 0 0 0,2 1 0 0 0,-1 0 0 0 0,1-1 0 0 0,0 1 1 0 0,1 0-1 0 0,1-1 0 0 0,-1 1 0 0 0,2 0 0 0 0,-1-1 0 0 0,1 1 0 0 0,1 0 0 0 0,4-11 0 0 0,-5 18 8 0 0,1 1 0 0 0,-1-1 0 0 0,1 1 0 0 0,-1-1 0 0 0,1 1 0 0 0,0 0 0 0 0,0 0 0 0 0,0 1 0 0 0,0-1 0 0 0,0 1-1 0 0,0-1 1 0 0,0 1 0 0 0,7-2 0 0 0,-8 3-8 0 0,0-1 0 0 0,0 0 0 0 0,-1 1 0 0 0,1-1 0 0 0,0 1 0 0 0,0 0 0 0 0,0 0 0 0 0,-1-1 0 0 0,1 1 0 0 0,0 0 0 0 0,0 0 0 0 0,0 1 0 0 0,-1-1-1 0 0,1 0 1 0 0,0 1 0 0 0,0-1 0 0 0,0 1 0 0 0,-1-1 0 0 0,1 1 0 0 0,0 0 0 0 0,-1 0 0 0 0,1 0 0 0 0,-1 0 0 0 0,1 0 0 0 0,-1 0 0 0 0,1 0 0 0 0,1 3 0 0 0,0 21 108 0 0,3 96 252 0 0,-6-102-304 0 0,0 0 1 0 0,-2 0-1 0 0,-3 20 0 0 0,4-31-58 0 0,-1 0-1 0 0,0 0 0 0 0,-1-1 0 0 0,1 1 0 0 0,-1-1 0 0 0,-1 0 0 0 0,1 1 0 0 0,-1-1 0 0 0,0-1 0 0 0,-6 8 0 0 0,8-12-8 0 0,-1-1 0 0 0,1 1 0 0 0,0-1 0 0 0,-1 0 0 0 0,1 0 0 0 0,-1 0 0 0 0,1 0 0 0 0,-1 0 0 0 0,0 0-1 0 0,1-1 1 0 0,-1 1 0 0 0,0-1 0 0 0,0 1 0 0 0,1-1 0 0 0,-1 0 0 0 0,0-1 0 0 0,1 1 0 0 0,-1 0 0 0 0,0-1 0 0 0,0 1 0 0 0,1-1 0 0 0,-1 0-1 0 0,1 0 1 0 0,-1 0 0 0 0,-4-2 0 0 0,47-6 331 0 0,9 9-153 0 0,1 0-734 0 0,-21-7-2862 0 0,-17 1-2076 0 0,1 9-384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9:06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1 226 5201 0 0,'2'7'6993'0'0,"-1"-7"-6809"0"0,11-1 2112 0 0,4 0-1643 0 0,0 0-359 0 0,-15 1-280 0 0,0-1-1 0 0,0 1 0 0 0,0 0 1 0 0,1 0-1 0 0,-1 0 0 0 0,0 0 1 0 0,0 0-1 0 0,0 0 1 0 0,0 0-1 0 0,0 0 0 0 0,1 0 1 0 0,-1 1-1 0 0,0-1 1 0 0,0 0-1 0 0,0 1 0 0 0,0-1 1 0 0,2 2-1 0 0,-2-2-60 0 0,0 1 0 0 0,0-1 0 0 0,0 0 1 0 0,0 1-1 0 0,0-1 0 0 0,0 0 0 0 0,0 0 0 0 0,0 0 0 0 0,0 0 0 0 0,0 1 0 0 0,0-2 1 0 0,1 1-1 0 0,-1 0 0 0 0,0 0 0 0 0,0 0 0 0 0,0 0 0 0 0,0-1 0 0 0,0 1 0 0 0,0 0 1 0 0,0-1-1 0 0,0 1 0 0 0,0-1 0 0 0,0 1 0 0 0,0-1 0 0 0,0 0 0 0 0,0 1 0 0 0,-1-1 1 0 0,1 0-1 0 0,0 0 0 0 0,0 0 0 0 0,1-1 0 0 0,0-1-771 0 0,0 0 1 0 0,0 0-1 0 0,0-1 0 0 0,0 1 0 0 0,0-1 1 0 0,-1 1-1 0 0,2-7 0 0 0,-1-15-199 0 0,4-91-417 0 0,-8 90 2409 0 0,-5 3 3382 0 0,6 28-6 0 0,-5 23-2534 0 0,4-10-1493 0 0,-3 23-198 0 0,1 1 1 0 0,1-1-1 0 0,3 1 1 0 0,2-1-1 0 0,6 44 1 0 0,-1-67-1283 0 0,-7-18 1038 0 0,0 0-1 0 0,0 1 0 0 0,0-1 0 0 0,0 0 0 0 0,0 0 1 0 0,0 1-1 0 0,0-1 0 0 0,0 0 0 0 0,0 1 0 0 0,0-1 1 0 0,0 0-1 0 0,0 0 0 0 0,1 1 0 0 0,-1-1 0 0 0,0 0 1 0 0,0 0-1 0 0,0 1 0 0 0,0-1 0 0 0,1 0 0 0 0,-1 0 1 0 0,0 0-1 0 0,0 1 0 0 0,0-1 0 0 0,1 0 0 0 0,-1 0 1 0 0,0 0-1 0 0,1 0 0 0 0,-1 0 0 0 0,0 0 0 0 0,0 1 1 0 0,1-1-1 0 0,-1 0 0 0 0,0 0 0 0 0,0 0 0 0 0,1 0 1 0 0,-1 0-1 0 0,0 0 0 0 0,1 0 0 0 0,-1 0 0 0 0,0 0 1 0 0,0 0-1 0 0,1 0 0 0 0,-1 0 0 0 0,0 0 0 0 0,1-1 1 0 0,-1 1-1 0 0,0 0 0 0 0,0 0 0 0 0,1 0 0 0 0,-1 0 1 0 0,0 0-1 0 0,0-1 0 0 0,1 1 0 0 0,-1 0 0 0 0,0 0 1 0 0,4-4-2710 0 0,4 5-1471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9:07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4601 0 0,'2'39'7839'0'0,"5"20"-4128"0"0,1 5-2429 0 0,-7-47-1357 0 0,15 116 676 0 0,-12-112-1853 0 0,0-1-1 0 0,10 24 1 0 0,-7-30-4353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9:07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6441 0 0,'-2'5'870'0'0,"1"0"-1"0"0,-1 0 1 0 0,1 1-1 0 0,0-1 0 0 0,0 0 1 0 0,1 0-1 0 0,-1 1 1 0 0,1-1-1 0 0,1 10 0 0 0,10 53 1565 0 0,-7-46-2285 0 0,0-3 56 0 0,-1-7-126 0 0,0 1 0 0 0,-1-1 0 0 0,-1 1 0 0 0,0-1 0 0 0,-1 1 0 0 0,0 0 0 0 0,-1-1 1 0 0,-3 19-1 0 0,1-33-301 0 0,0-11-35 0 0,-2-15-45 0 0,0-82 166 0 0,6 95 186 0 0,0 1 0 0 0,0-1-1 0 0,1 1 1 0 0,1-1 0 0 0,7-19 0 0 0,-10 32-13 0 0,1 0 1 0 0,0 0-1 0 0,0 0 0 0 0,0 0 0 0 0,-1 0 0 0 0,2 0 0 0 0,-1 1 1 0 0,0-1-1 0 0,0 0 0 0 0,1 1 0 0 0,-1-1 0 0 0,0 1 0 0 0,1-1 1 0 0,0 1-1 0 0,-1 0 0 0 0,1 0 0 0 0,0-1 0 0 0,0 1 0 0 0,-1 1 1 0 0,1-1-1 0 0,0 0 0 0 0,0 0 0 0 0,0 1 0 0 0,4-2 0 0 0,-2 2-9 0 0,0 0 0 0 0,-1 1 0 0 0,1-1 0 0 0,0 1 0 0 0,-1 0 0 0 0,1 0 0 0 0,0 0 0 0 0,-1 0 0 0 0,1 1 0 0 0,-1-1 0 0 0,0 1 0 0 0,1 0 0 0 0,2 2 0 0 0,1 0 27 0 0,-1 1 0 0 0,0 0 0 0 0,0 0 0 0 0,-1 0 0 0 0,0 0 0 0 0,0 1 1 0 0,0 0-1 0 0,0 0 0 0 0,-1 0 0 0 0,0 1 0 0 0,0 0 0 0 0,-1-1 0 0 0,5 14 1 0 0,-7-17-30 0 0,-1 0 0 0 0,0 1 0 0 0,0-1 0 0 0,0 0 1 0 0,0 0-1 0 0,0 1 0 0 0,-1-1 0 0 0,1 0 0 0 0,-1 0 1 0 0,0 0-1 0 0,0 0 0 0 0,0 0 0 0 0,0 0 1 0 0,-1 0-1 0 0,1 0 0 0 0,-1 0 0 0 0,0 0 0 0 0,0-1 1 0 0,0 1-1 0 0,0-1 0 0 0,0 1 0 0 0,-1-1 0 0 0,1 0 1 0 0,-1 0-1 0 0,1 0 0 0 0,-1 0 0 0 0,-3 1 0 0 0,2 0-35 0 0,-1-1 0 0 0,0 0 0 0 0,1 0 0 0 0,-1 0 0 0 0,0-1 0 0 0,0 0 0 0 0,0 0 0 0 0,0 0 0 0 0,0 0 0 0 0,0-1 0 0 0,0 0 0 0 0,-1 0 0 0 0,1 0 0 0 0,0-1 0 0 0,0 1 0 0 0,-7-3 0 0 0,6 1 3 0 0,9 5 5 0 0,24 10 4 0 0,43 15-15 0 0,-34-20 17 0 0,-28-7-272 0 0,1 0 0 0 0,-1 1 0 0 0,1 1 0 0 0,-1-1 0 0 0,10 6 0 0 0,-18-8 221 0 0,0 0 0 0 0,0 0-1 0 0,0 0 1 0 0,0 0 0 0 0,0 0-1 0 0,0 0 1 0 0,1 0 0 0 0,-1 0-1 0 0,0 0 1 0 0,0 0 0 0 0,0 0-1 0 0,0 0 1 0 0,0 1 0 0 0,0-1-1 0 0,0 0 1 0 0,0 0 0 0 0,0 0-1 0 0,0 0 1 0 0,0 0 0 0 0,0 0-1 0 0,0 0 1 0 0,0 0 0 0 0,0 1-1 0 0,0-1 1 0 0,0 0 0 0 0,0 0-1 0 0,0 0 1 0 0,0 0 0 0 0,0 0-1 0 0,0 0 1 0 0,0 0 0 0 0,0 1-1 0 0,0-1 1 0 0,0 0 0 0 0,0 0 0 0 0,0 0-1 0 0,0 0 1 0 0,0 0 0 0 0,0 0-1 0 0,0 0 1 0 0,0 0 0 0 0,0 0-1 0 0,-1 0 1 0 0,1 1 0 0 0,0-1-1 0 0,0 0 1 0 0,0 0 0 0 0,0 0-1 0 0,0 0 1 0 0,0 0 0 0 0,0 0-1 0 0,0 0 1 0 0,0 0 0 0 0,0 0-1 0 0,-1 0 1 0 0,1 0 0 0 0,0 0-1 0 0,0 0 1 0 0,0 0 0 0 0,0 0-1 0 0,-13 5-986 0 0,-17 3 947 0 0,29-8 24 0 0,-12 4 729 0 0,0 0-1 0 0,0 1 1 0 0,1 1 0 0 0,-21 12 0 0 0,21-11-321 0 0,0 0 1 0 0,-1-1-1 0 0,1-1 1 0 0,-24 8-1 0 0,26-11-285 0 0,-41 6 630 0 0,140-6-549 0 0,-88-2-146 0 0,19 3-156 0 0,0-2 0 0 0,0 0 0 0 0,21-2 0 0 0,-34 1-434 0 0,0-1 0 0 0,-1-1 1 0 0,1 1-1 0 0,-1-1 1 0 0,9-4-1 0 0,-10 4-356 0 0,-1 0 0 0 0,0-1-1 0 0,0 1 1 0 0,0-1 0 0 0,-1 0-1 0 0,1 0 1 0 0,0 0-1 0 0,4-6 1 0 0,7-8-4384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9:08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10498 0 0,'-12'9'5219'0'0,"23"-3"-2556"0"0,50 1-1002 0 0,-19-4-1286 0 0,-41-3-356 0 0,0 1-1 0 0,0-1 0 0 0,1 0 1 0 0,-1 1-1 0 0,0-1 0 0 0,0 1 1 0 0,0-1-1 0 0,0 1 0 0 0,0-1 1 0 0,0 1-1 0 0,-1 0 0 0 0,1 0 1 0 0,0-1-1 0 0,0 1 0 0 0,0 0 1 0 0,-1 0-1 0 0,1 0 0 0 0,0 0 1 0 0,-1 0-1 0 0,1 0 0 0 0,-1 0 1 0 0,1 0-1 0 0,-1 0 0 0 0,1 0 1 0 0,-1 0-1 0 0,0 0 0 0 0,1 0 1 0 0,-1 0-1 0 0,0 0 0 0 0,0 0 1 0 0,0 1-1 0 0,0-1 1 0 0,0 0-1 0 0,0 0 0 0 0,0 0 1 0 0,-1 2-1 0 0,1 2 58 0 0,-1 0 1 0 0,0-1 0 0 0,-1 1-1 0 0,1 0 1 0 0,-1 0 0 0 0,-3 7-1 0 0,-24 30 125 0 0,23-34-221 0 0,-1 0-1 0 0,2 0 1 0 0,-1 1-1 0 0,1 0 1 0 0,0 0 0 0 0,-4 14-1 0 0,8-20 17 0 0,1 0 0 0 0,-1 0-1 0 0,1 0 1 0 0,0-1 0 0 0,0 1 0 0 0,0 0 0 0 0,0 0-1 0 0,0 0 1 0 0,1 0 0 0 0,-1 0 0 0 0,1-1 0 0 0,0 1-1 0 0,0 0 1 0 0,0-1 0 0 0,0 1 0 0 0,1 0 0 0 0,-1-1-1 0 0,0 1 1 0 0,1-1 0 0 0,0 0 0 0 0,0 0 0 0 0,0 1-1 0 0,0-1 1 0 0,0 0 0 0 0,0 0 0 0 0,0-1 0 0 0,0 1-1 0 0,4 1 1 0 0,-4-1 5 0 0,1 0-1 0 0,0-1 1 0 0,-1 1-1 0 0,1-1 1 0 0,0 0-1 0 0,0 0 0 0 0,0 0 1 0 0,0 0-1 0 0,1 0 1 0 0,-1-1-1 0 0,0 1 1 0 0,0-1-1 0 0,0 0 1 0 0,0 0-1 0 0,1 0 1 0 0,-1 0-1 0 0,0-1 1 0 0,0 1-1 0 0,0-1 0 0 0,0 0 1 0 0,0 0-1 0 0,0 0 1 0 0,0 0-1 0 0,3-2 1 0 0,30-21-2564 0 0,-7-6-5839 0 0,-18 18 1861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49:08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16524 0 0,'-4'5'845'0'0,"-1"1"1"0"0,1 1 0 0 0,0-1 0 0 0,0 1-1 0 0,1-1 1 0 0,0 1 0 0 0,-4 14 0 0 0,4-9-375 0 0,1-1 0 0 0,0 1 1 0 0,0-1-1 0 0,2 19 1 0 0,2 6-764 0 0,2 0 0 0 0,12 50 0 0 0,-4-24 652 0 0,-7-33-1208 0 0,6 35-2761 0 0,-4-45-1323 0 0,2-2-3323 0 0,-5-10 2784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03:02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50 10970 0 0,'-17'3'1247'0'0,"-10"2"2863"0"0,49-10 395 0 0,14-12-3435 0 0,0 0-841 0 0,-25 13-123 0 0,0 0-1 0 0,1 1 1 0 0,-1 1-1 0 0,1-1 1 0 0,0 2-1 0 0,0 0 1 0 0,12 0-1 0 0,-20 1-41 0 0,-1 0 0 0 0,0 1 0 0 0,0-1 1 0 0,0 1-1 0 0,0 0 0 0 0,0 0 0 0 0,0 0 0 0 0,0 0 0 0 0,-1 0 0 0 0,1 0 0 0 0,0 1 0 0 0,-1 0 1 0 0,1-1-1 0 0,-1 1 0 0 0,1 0 0 0 0,-1 0 0 0 0,0 0 0 0 0,0 1 0 0 0,0-1 0 0 0,0 1 0 0 0,0-1 1 0 0,0 1-1 0 0,-1-1 0 0 0,1 1 0 0 0,-1 0 0 0 0,0 0 0 0 0,0 0 0 0 0,0-1 0 0 0,0 1 0 0 0,0 0 0 0 0,0 1 1 0 0,-1 2-1 0 0,1 5-20 0 0,0-1 1 0 0,-1 1-1 0 0,0 0 1 0 0,-1-1 0 0 0,0 1-1 0 0,0-1 1 0 0,-1 1-1 0 0,-1-1 1 0 0,0 0-1 0 0,-6 15 1 0 0,-6 8 96 0 0,-34 53 0 0 0,13-25-76 0 0,31-52-42 0 0,2-10-407 0 0,2-17-834 0 0,1 3 675 0 0,-1 12 447 0 0,1 0-1 0 0,0 0 1 0 0,-1 0 0 0 0,1 1-1 0 0,1-1 1 0 0,-1 0-1 0 0,0 0 1 0 0,1 0-1 0 0,-1 0 1 0 0,1 0-1 0 0,0 0 1 0 0,1-3-1 0 0,-1 5 75 0 0,-1 1 0 0 0,1-1 0 0 0,-1 0 0 0 0,1 1 0 0 0,-1 0 0 0 0,1-1-1 0 0,-1 1 1 0 0,1-1 0 0 0,0 1 0 0 0,-1 0 0 0 0,1-1 0 0 0,0 1 0 0 0,-1 0 0 0 0,1-1 0 0 0,0 1-1 0 0,-1 0 1 0 0,1 0 0 0 0,0 0 0 0 0,-1 0 0 0 0,2 0 0 0 0,23 6-293 0 0,-11 0 378 0 0,1 0 0 0 0,0-1 0 0 0,0-1 0 0 0,0 0 1 0 0,26 2-1 0 0,-32-5-346 0 0,0-1-1 0 0,0 0 1 0 0,0 0 0 0 0,0-1 0 0 0,18-5 0 0 0,-21 5-614 0 0,0-1 1 0 0,0-1-1 0 0,0 1 1 0 0,0-1-1 0 0,7-5 1 0 0,-20-6-10806 0 0,4 10 10165 0 0,-3-3 14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03:03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13 243 4297 0 0,'-1'0'210'0'0,"1"0"0"0"0,-1 0 0 0 0,1 0 1 0 0,-1-1-1 0 0,0 1 0 0 0,1 0 0 0 0,-1 0 0 0 0,1-1 1 0 0,-1 1-1 0 0,1 0 0 0 0,-1-1 0 0 0,1 1 0 0 0,-1-1 0 0 0,1 1 1 0 0,-1-1-1 0 0,1 1 0 0 0,0 0 0 0 0,-1-1 0 0 0,1 1 1 0 0,0-1-1 0 0,-1 0 0 0 0,1 1 0 0 0,0-1 0 0 0,0 1 0 0 0,-1-1 1 0 0,1 1-1 0 0,0-1 0 0 0,0 0 0 0 0,0 1 0 0 0,0-1 1 0 0,0 0-1 0 0,0 1 0 0 0,0-1 0 0 0,0 0 0 0 0,18-13 3525 0 0,-7 8-3056 0 0,-4 3-311 0 0,0 0-1 0 0,0 0 1 0 0,1 1-1 0 0,-1 0 1 0 0,0 0-1 0 0,1 1 1 0 0,11-1-1 0 0,34-8-773 0 0,-50 9 178 0 0,0 0 0 0 0,0 0 0 0 0,-1 0 0 0 0,1-1 0 0 0,0 1 0 0 0,-1-1 0 0 0,1 1 0 0 0,-1-1 0 0 0,0 0 0 0 0,1 0 0 0 0,-1 0 0 0 0,0 0 0 0 0,0 0 0 0 0,2-4 0 0 0,-2 1-107 0 0,0 0 0 0 0,0-1 0 0 0,-1 1 0 0 0,1 0 0 0 0,-1-1 0 0 0,-1 1 0 0 0,1-1 1 0 0,-1 1-1 0 0,0-1 0 0 0,0 1 0 0 0,-2-11 0 0 0,1 4 620 0 0,-2 0-1 0 0,1 0 1 0 0,-1 0 0 0 0,-7-15-1 0 0,7 43 2728 0 0,2 12-2462 0 0,-10 133 350 0 0,-1 20 704 0 0,12-161-1482 0 0,1 0 0 0 0,1 0 0 0 0,1 0 0 0 0,1 0 0 0 0,1 0 0 0 0,12 33 0 0 0,-17-53-138 0 0,0 0 0 0 0,0 0 0 0 0,0 0 0 0 0,0 0-1 0 0,0 0 1 0 0,0 1 0 0 0,0-1 0 0 0,0 0-1 0 0,0 0 1 0 0,0 0 0 0 0,0 0 0 0 0,0 0-1 0 0,0 0 1 0 0,1 0 0 0 0,-1 1 0 0 0,0-1-1 0 0,0 0 1 0 0,0 0 0 0 0,0 0 0 0 0,0 0-1 0 0,0 0 1 0 0,0 0 0 0 0,0 0 0 0 0,0 0-1 0 0,1 0 1 0 0,-1 0 0 0 0,0 0 0 0 0,0 0-1 0 0,0 0 1 0 0,0 0 0 0 0,0 0 0 0 0,0 0-1 0 0,0 0 1 0 0,1 0 0 0 0,-1 0 0 0 0,0 0-1 0 0,0 0 1 0 0,0 0 0 0 0,0 0 0 0 0,0 0-1 0 0,0 0 1 0 0,1 0 0 0 0,-1 0 0 0 0,0 0-1 0 0,0 0 1 0 0,0 0 0 0 0,0 0 0 0 0,0 0-1 0 0,0 0 1 0 0,0 0 0 0 0,0 0 0 0 0,1 0-1 0 0,-1 0 1 0 0,0 0 0 0 0,0 0 0 0 0,0-1-1 0 0,0 1 1 0 0,0 0 0 0 0,0 0 0 0 0,0 0-1 0 0,0 0 1 0 0,0 0 0 0 0,0 0 0 0 0,0 0-1 0 0,0-1 1 0 0,0 1 0 0 0,0 0 0 0 0,6-15-2550 0 0,2-20-2448 0 0,-5 9 1827 0 0,0-3-1566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03:03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10170 0 0,'1'-1'166'0'0,"-1"1"-1"0"0,1-1 1 0 0,-1 1 0 0 0,1-1-1 0 0,-1 1 1 0 0,1 0-1 0 0,-1-1 1 0 0,1 1 0 0 0,-1 0-1 0 0,1-1 1 0 0,-1 1-1 0 0,1 0 1 0 0,0 0 0 0 0,-1-1-1 0 0,1 1 1 0 0,-1 0-1 0 0,1 0 1 0 0,0 0 0 0 0,-1 0-1 0 0,1 0 1 0 0,0 0-1 0 0,-1 0 1 0 0,1 0 0 0 0,0 0-1 0 0,-1 0 1 0 0,1 0 0 0 0,-1 1-1 0 0,1-1 1 0 0,0 0-1 0 0,-1 0 1 0 0,1 1 0 0 0,-1-1-1 0 0,1 0 1 0 0,0 1-1 0 0,0 1-5 0 0,1 0-1 0 0,-1-1 0 0 0,0 1 1 0 0,0 0-1 0 0,0 0 0 0 0,-1 0 1 0 0,1 0-1 0 0,0 0 1 0 0,-1 0-1 0 0,1 0 0 0 0,-1 2 1 0 0,2 13-86 0 0,0 0 0 0 0,-2 18 0 0 0,0-28 429 0 0,-2 107 637 0 0,-1-46-900 0 0,3 1-1 0 0,15 107 1 0 0,-14-169-336 0 0,1 1-1 0 0,1-1 1 0 0,-1 1-1 0 0,1-1 1 0 0,0 0-1 0 0,0 0 1 0 0,5 7-1 0 0,-7-13-47 0 0,0 0-1 0 0,-1 0 1 0 0,1 0-1 0 0,0-1 1 0 0,-1 1-1 0 0,1 0 1 0 0,0 0-1 0 0,0 0 1 0 0,0-1-1 0 0,0 1 1 0 0,0-1 0 0 0,0 1-1 0 0,0 0 1 0 0,0-1-1 0 0,0 0 1 0 0,0 1-1 0 0,0-1 1 0 0,0 0-1 0 0,0 1 1 0 0,0-1-1 0 0,3 0 1 0 0,-3 0-142 0 0,1-1 0 0 0,-1 0 0 0 0,1 1 0 0 0,-1-1 0 0 0,1 0 0 0 0,-1 0 0 0 0,1 0 0 0 0,-1 0 0 0 0,0 0 1 0 0,1-1-1 0 0,-1 1 0 0 0,0 0 0 0 0,0 0 0 0 0,0-1 0 0 0,0 1 0 0 0,0-1 0 0 0,0 1 0 0 0,0-1 0 0 0,0-2 0 0 0,7-15-2966 0 0,2-3-1513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03:04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51 100 12355 0 0,'-2'1'257'0'0,"1"0"0"0"0,-1 1 0 0 0,1-1 0 0 0,-1 0 0 0 0,1 1 1 0 0,0-1-1 0 0,0 1 0 0 0,-1-1 0 0 0,1 1 0 0 0,0 0 0 0 0,0-1 0 0 0,1 1 1 0 0,-1 0-1 0 0,0 0 0 0 0,1-1 0 0 0,-1 3 0 0 0,-10 40-136 0 0,6-24 576 0 0,0 0-410 0 0,1 0 0 0 0,1 1 1 0 0,1-1-1 0 0,0 33 0 0 0,2-41-200 0 0,1 0-1 0 0,0 0 0 0 0,1 0 1 0 0,0 0-1 0 0,1 0 1 0 0,0-1-1 0 0,1 1 0 0 0,0-1 1 0 0,7 13-1 0 0,-10-22-44 0 0,0 0-1 0 0,0 0 0 0 0,0 0 1 0 0,0 0-1 0 0,0 0 1 0 0,1 0-1 0 0,-1 0 0 0 0,1 0 1 0 0,-1-1-1 0 0,1 1 1 0 0,0-1-1 0 0,-1 1 0 0 0,1-1 1 0 0,0 1-1 0 0,0-1 1 0 0,0 0-1 0 0,0 0 0 0 0,0 0 1 0 0,1 0-1 0 0,-1-1 1 0 0,0 1-1 0 0,0-1 0 0 0,1 1 1 0 0,-1-1-1 0 0,0 0 1 0 0,0 1-1 0 0,1-1 0 0 0,-1 0 1 0 0,0-1-1 0 0,1 1 0 0 0,-1 0 1 0 0,0-1-1 0 0,0 1 1 0 0,1-1-1 0 0,-1 0 0 0 0,0 0 1 0 0,0 0-1 0 0,3-1 1 0 0,0-1 33 0 0,0-1 1 0 0,-1 1 0 0 0,1-1-1 0 0,-1 0 1 0 0,0 0-1 0 0,0 0 1 0 0,-1-1 0 0 0,1 0-1 0 0,-1 1 1 0 0,0-1-1 0 0,0 0 1 0 0,0-1 0 0 0,-1 1-1 0 0,3-9 1 0 0,28-116-593 0 0,-30 115 531 0 0,-1 0-1 0 0,0 1 0 0 0,-1-1 0 0 0,-1 0 0 0 0,-1 0 1 0 0,0 0-1 0 0,-3-15 0 0 0,2 27 989 0 0,3 10-831 0 0,8 16-233 0 0,-8-21 66 0 0,0-1 1 0 0,1 1-1 0 0,-1 0 1 0 0,1-1-1 0 0,-1 1 0 0 0,1-1 1 0 0,-1 1-1 0 0,1-1 0 0 0,0 0 1 0 0,0 0-1 0 0,0 0 1 0 0,0 0-1 0 0,-1 0 0 0 0,1 0 1 0 0,0 0-1 0 0,1-1 1 0 0,-1 1-1 0 0,0-1 0 0 0,0 1 1 0 0,0-1-1 0 0,0 0 1 0 0,0 0-1 0 0,0 0 0 0 0,1 0 1 0 0,-1 0-1 0 0,0 0 0 0 0,0-1 1 0 0,0 1-1 0 0,0-1 1 0 0,0 1-1 0 0,0-1 0 0 0,0 0 1 0 0,0 0-1 0 0,3-2 1 0 0,0 0 11 0 0,0-1 1 0 0,0 1 0 0 0,0-1-1 0 0,0-1 1 0 0,-1 1 0 0 0,1-1 0 0 0,-1 1-1 0 0,0-1 1 0 0,-1-1 0 0 0,6-8-1 0 0,12-43-4 0 0,-18 45-62 0 0,1 0 1 0 0,1 1-1 0 0,8-18 1 0 0,-13 29 38 0 0,0-1-1 0 0,1 1 1 0 0,-1 0 0 0 0,0-1 0 0 0,0 1 0 0 0,0-1 0 0 0,1 1 0 0 0,-1 0-1 0 0,0-1 1 0 0,1 1 0 0 0,-1 0 0 0 0,0-1 0 0 0,1 1 0 0 0,-1 0 0 0 0,0 0-1 0 0,1-1 1 0 0,-1 1 0 0 0,0 0 0 0 0,1 0 0 0 0,-1-1 0 0 0,1 1 0 0 0,-1 0-1 0 0,0 0 1 0 0,1 0 0 0 0,-1 0 0 0 0,1 0 0 0 0,-1 0 0 0 0,1 0 0 0 0,-1 0-1 0 0,1 0 1 0 0,8 11-173 0 0,1 26 181 0 0,-10-34 32 0 0,10 60 251 0 0,1 108 0 0 0,5 33-104 0 0,-15-195 825 0 0,2 8-5077 0 0,-1-35-4176 0 0,-3 0 4279 0 0,3-3-1394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4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0 10282 0 0,'-5'11'8872'0'0,"-7"11"-6305"0"0,-41 61-391 0 0,-55 95-1270 0 0,92-147-963 0 0,1 0 0 0 0,1 1 0 0 0,-16 62 0 0 0,28-74 54 0 0,2-14-2931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03:05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14027 0 0,'0'0'76'0'0,"0"-1"0"0"0,0 1 0 0 0,0-1 0 0 0,1 1 0 0 0,-1-1 0 0 0,0 1 0 0 0,0-1 0 0 0,1 1 0 0 0,-1-1 0 0 0,0 1 0 0 0,1 0 0 0 0,-1-1 0 0 0,0 1 0 0 0,1-1 0 0 0,-1 1 0 0 0,0 0 0 0 0,1-1 0 0 0,-1 1 0 0 0,1 0 0 0 0,-1-1 0 0 0,1 1 0 0 0,-1 0 0 0 0,1 0 0 0 0,-1 0 0 0 0,1-1 0 0 0,-1 1 0 0 0,1 0 0 0 0,-1 0 0 0 0,1 0 0 0 0,-1 0 0 0 0,1 0 0 0 0,-1 0 0 0 0,1 0 0 0 0,0 0 0 0 0,-1 0 0 0 0,1 0 0 0 0,-1 0 0 0 0,1 0 0 0 0,-1 1 0 0 0,1-1 0 0 0,0 0 0 0 0,15 22 2393 0 0,-3-1-2349 0 0,3-6-16 0 0,0 0 1 0 0,1-1-1 0 0,20 12 0 0 0,-23-17-48 0 0,-1 1 0 0 0,1 0 0 0 0,-1 1 0 0 0,-1 0 0 0 0,0 1 1 0 0,15 21-1 0 0,-26-32-19 0 0,0 1 1 0 0,0-1-1 0 0,0 1 1 0 0,0-1 0 0 0,-1 1-1 0 0,1 0 1 0 0,-1-1-1 0 0,1 1 1 0 0,-1 0-1 0 0,0-1 1 0 0,1 1-1 0 0,-1 0 1 0 0,0 0 0 0 0,0-1-1 0 0,0 1 1 0 0,-1 0-1 0 0,1 0 1 0 0,0-1-1 0 0,-1 1 1 0 0,1 0 0 0 0,-1-1-1 0 0,-1 4 1 0 0,0-1 15 0 0,0-1 1 0 0,0 0-1 0 0,-1 0 0 0 0,1 0 1 0 0,-1 0-1 0 0,0 0 1 0 0,0 0-1 0 0,0-1 1 0 0,0 1-1 0 0,-4 2 1 0 0,2-2-58 0 0,0 0 1 0 0,-1 0-1 0 0,1 0 0 0 0,-1-1 1 0 0,1 0-1 0 0,-1 0 1 0 0,0 0-1 0 0,0-1 1 0 0,0 1-1 0 0,0-2 1 0 0,0 1-1 0 0,0 0 1 0 0,0-1-1 0 0,-7-1 1 0 0,1-2-305 0 0,20 3-283 0 0,16 0 35 0 0,9-5 639 0 0,41-5 396 0 0,-68 10-441 0 0,-1 0 0 0 0,1 0 0 0 0,-1 1 0 0 0,0 0 0 0 0,1-1 0 0 0,-1 2 0 0 0,0-1 0 0 0,1 1-1 0 0,-1-1 1 0 0,0 2 0 0 0,4 1 0 0 0,-5-1 43 0 0,-1 0 0 0 0,0 0 0 0 0,0 1-1 0 0,-1-1 1 0 0,1 1 0 0 0,-1-1 0 0 0,0 1-1 0 0,0 0 1 0 0,0 0 0 0 0,0 0 0 0 0,0 0-1 0 0,-1 0 1 0 0,0 0 0 0 0,0 0 0 0 0,0 0-1 0 0,0 6 1 0 0,1 3-81 0 0,-1 0 0 0 0,0 0 1 0 0,-1 1-1 0 0,-2 14 0 0 0,4-80-12013 0 0,6-95 5105 0 0,-7 135 6768 0 0,14-91-1487 0 0,-1 53 3179 0 0,7 6 3794 0 0,-21 43-5104 0 0,1 1-1 0 0,-1-1 1 0 0,0 0 0 0 0,1 1-1 0 0,-1-1 1 0 0,0 0-1 0 0,1 1 1 0 0,-1-1-1 0 0,1 1 1 0 0,-1-1 0 0 0,1 1-1 0 0,-1-1 1 0 0,1 1-1 0 0,0-1 1 0 0,-1 1-1 0 0,1 0 1 0 0,0-1-1 0 0,-1 1 1 0 0,1 0 0 0 0,0 0-1 0 0,-1-1 1 0 0,1 1-1 0 0,0 0 1 0 0,-1 0-1 0 0,1 0 1 0 0,0 0 0 0 0,0 0-1 0 0,-1 0 1 0 0,1 0-1 0 0,0 0 1 0 0,-1 0-1 0 0,2 0 1 0 0,0 1 21 0 0,0 0 0 0 0,-1 1 0 0 0,1-1 1 0 0,0 0-1 0 0,-1 1 0 0 0,0-1 0 0 0,1 1 0 0 0,-1-1 0 0 0,0 1 1 0 0,0 0-1 0 0,2 3 0 0 0,4 8-41 0 0,-1 0 0 0 0,6 21 0 0 0,-11-31-72 0 0,5 18-39 0 0,-1 1 1 0 0,0-1 0 0 0,-2 1 0 0 0,0 0 0 0 0,-1 0 0 0 0,-2 0 0 0 0,0 0 0 0 0,-1 0 0 0 0,-2 0 0 0 0,-6 31-1 0 0,5-43 777 0 0,3-18-823 0 0,3-18-1030 0 0,1 16 760 0 0,1 0 0 0 0,0 0 0 0 0,0 0 0 0 0,1 1 0 0 0,0 0 0 0 0,1 0 0 0 0,0 0 0 0 0,7-8 0 0 0,-8 10 201 0 0,1 1 1 0 0,0 0 0 0 0,0 1-1 0 0,0 0 1 0 0,0 0 0 0 0,1 0-1 0 0,0 0 1 0 0,0 1 0 0 0,0 0-1 0 0,0 1 1 0 0,9-3 0 0 0,-12 5 68 0 0,-1 1 0 0 0,1 0 0 0 0,-1 0 0 0 0,0 1 0 0 0,1-1 0 0 0,-1 1 0 0 0,0 0 0 0 0,1 0 0 0 0,-1 0 0 0 0,0 0 0 0 0,0 0 0 0 0,0 1 0 0 0,0-1 0 0 0,0 1 0 0 0,0 0 0 0 0,0 0 0 0 0,-1 0 0 0 0,1 0 0 0 0,-1 1 0 0 0,4 2 0 0 0,-4-2-137 0 0,0-1-1 0 0,0 0 0 0 0,0 0 0 0 0,-1 1 1 0 0,1-1-1 0 0,-1 1 0 0 0,1 0 0 0 0,-1-1 1 0 0,0 1-1 0 0,1 5 0 0 0,-1-7-191 0 0,-1 1 0 0 0,0-1-1 0 0,0 0 1 0 0,0 1 0 0 0,0-1 0 0 0,0 1 0 0 0,0-1-1 0 0,-1 0 1 0 0,1 1 0 0 0,0-1 0 0 0,-1 0-1 0 0,1 1 1 0 0,-1-1 0 0 0,1 0 0 0 0,-1 1-1 0 0,1-1 1 0 0,-1 0 0 0 0,0 0 0 0 0,0 0 0 0 0,0 0-1 0 0,0 0 1 0 0,-1 2 0 0 0,-12 4-6198 0 0,5-3 1139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03:05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 12507 0 0,'-21'30'1658'0'0,"1"1"1"0"0,1 2 0 0 0,-20 51 0 0 0,29-61-1302 0 0,2 2 0 0 0,0-1 1 0 0,2 1-1 0 0,1 0 1 0 0,-4 50-1 0 0,8-68-300 0 0,1 0 1 0 0,1 0-1 0 0,-1 0 1 0 0,1-1-1 0 0,1 1 1 0 0,-1 0-1 0 0,1 0 1 0 0,0-1-1 0 0,1 1 1 0 0,5 10-1 0 0,-7-15-24 0 0,1 1-1 0 0,-1-1 1 0 0,1 1-1 0 0,0-1 1 0 0,0 0-1 0 0,0 0 1 0 0,0 0-1 0 0,0 0 1 0 0,1-1-1 0 0,-1 1 1 0 0,1 0-1 0 0,-1-1 1 0 0,1 0 0 0 0,-1 1-1 0 0,1-1 1 0 0,0 0-1 0 0,0 0 1 0 0,-1-1-1 0 0,1 1 1 0 0,0-1-1 0 0,0 1 1 0 0,0-1-1 0 0,0 0 1 0 0,0 0-1 0 0,-1 0 1 0 0,1 0-1 0 0,5-2 1 0 0,2 0 62 0 0,0-2 0 0 0,-1 1 0 0 0,0-1 1 0 0,1 0-1 0 0,-2-1 0 0 0,1 0 0 0 0,0 0 0 0 0,-1-1 1 0 0,0 0-1 0 0,-1-1 0 0 0,1 0 0 0 0,10-13 0 0 0,-10 12-40 0 0,-2 0-1 0 0,1-1 1 0 0,-1 1-1 0 0,-1-1 1 0 0,1-1-1 0 0,-2 1 1 0 0,1-1-1 0 0,-1 0 1 0 0,-1 0-1 0 0,0 0 0 0 0,4-20 1 0 0,-7 25-29 0 0,0 0 0 0 0,0 0 1 0 0,0 0-1 0 0,-1 1 0 0 0,0-1 1 0 0,1 0-1 0 0,-2 0 0 0 0,1 1 0 0 0,-1-1 1 0 0,1 1-1 0 0,-1-1 0 0 0,0 1 0 0 0,-1 0 1 0 0,1 0-1 0 0,-1 0 0 0 0,-6-7 0 0 0,4 6 49 0 0,0 0 0 0 0,0 0 0 0 0,-1 0 0 0 0,0 1 0 0 0,0 0 0 0 0,0 0 0 0 0,0 1 0 0 0,-1 0 0 0 0,1 0 0 0 0,-13-4 0 0 0,12 5-164 0 0,0 0 1 0 0,0 1-1 0 0,-1 0 0 0 0,1 0 1 0 0,0 1-1 0 0,0 0 1 0 0,0 0-1 0 0,-1 0 1 0 0,1 1-1 0 0,-13 3 0 0 0,16-3-186 0 0,-1 1 0 0 0,1 0 0 0 0,0 0 0 0 0,-1 0 0 0 0,1 0 0 0 0,0 0 0 0 0,0 1 0 0 0,0 0 0 0 0,0 0 0 0 0,1 0 0 0 0,-1 0 0 0 0,1 1 0 0 0,0-1 0 0 0,0 1 0 0 0,0 0 0 0 0,1 0 0 0 0,-3 4 0 0 0,4-7-113 0 0,1 0 0 0 0,-1 0 0 0 0,0 0-1 0 0,1 0 1 0 0,0 0 0 0 0,-1 0 0 0 0,1 0 0 0 0,0 0 0 0 0,-1 0 0 0 0,1 0 0 0 0,0 0 0 0 0,0 0 0 0 0,0 0 0 0 0,0 0 0 0 0,0 0 0 0 0,0 0 0 0 0,0 1 0 0 0,0-1 0 0 0,1 0 0 0 0,-1 0 0 0 0,0 0 0 0 0,1 0 0 0 0,-1 0 0 0 0,1 0 0 0 0,-1 0 0 0 0,1 0 0 0 0,0 1 0 0 0,11 7-5436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03:05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11 15755 0 0,'-2'-2'1623'0'0,"-11"-6"1519"0"0,21 18-3175 0 0,1-1 59 0 0,1 0-1 0 0,0-1 1 0 0,15 9-1 0 0,17 14-1600 0 0,-19-6-2468 0 0,-22-24 3402 0 0,3 6-1395 0 0,-4-2-2374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03:06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19 287 16323 0 0,'-1'0'323'0'0,"-1"1"0"0"0,1-1 0 0 0,0 1 0 0 0,-1-1 0 0 0,1 1 0 0 0,0 0 0 0 0,0 0 0 0 0,0 0 0 0 0,0 0 0 0 0,0-1 0 0 0,0 1 0 0 0,0 1 0 0 0,0-1-1 0 0,0 0 1 0 0,-1 1 0 0 0,2-1-268 0 0,0-1-1 0 0,0 1 1 0 0,0-1 0 0 0,0 0-1 0 0,0 1 1 0 0,0-1-1 0 0,0 1 1 0 0,0-1-1 0 0,1 1 1 0 0,-1-1-1 0 0,0 0 1 0 0,0 1 0 0 0,0-1-1 0 0,1 1 1 0 0,-1-1-1 0 0,0 0 1 0 0,0 1-1 0 0,1-1 1 0 0,-1 0 0 0 0,0 1-1 0 0,1-1 1 0 0,-1 0-1 0 0,0 1 1 0 0,1-1-1 0 0,-1 0 1 0 0,0 0-1 0 0,1 0 1 0 0,-1 1 0 0 0,1-1-1 0 0,-1 0 1 0 0,46 13 662 0 0,-41-12-323 0 0,108 14 572 0 0,-79-12-852 0 0,-1 1 0 0 0,45 12 0 0 0,-77-16-106 0 0,0 0 0 0 0,0 0 0 0 0,-1 0-1 0 0,1 0 1 0 0,0 1 0 0 0,0-1-1 0 0,0 0 1 0 0,-1 0 0 0 0,1 1 0 0 0,0-1-1 0 0,-1 1 1 0 0,1-1 0 0 0,0 0-1 0 0,0 1 1 0 0,-1 0 0 0 0,1-1 0 0 0,-1 1-1 0 0,1-1 1 0 0,-1 1 0 0 0,1 0-1 0 0,-1-1 1 0 0,1 1 0 0 0,-1 0 0 0 0,1-1-1 0 0,-1 1 1 0 0,1 1 0 0 0,-1-1-2 0 0,-1 0 1 0 0,1 0-1 0 0,-1 0 1 0 0,1 0-1 0 0,-1 0 1 0 0,1 0 0 0 0,-1 0-1 0 0,1 0 1 0 0,-1 0-1 0 0,0-1 1 0 0,1 1-1 0 0,-1 0 1 0 0,0 0-1 0 0,0-1 1 0 0,0 1-1 0 0,0 0 1 0 0,-1 0 0 0 0,-52 25 69 0 0,47-23-70 0 0,-53 19-49 0 0,42-17-122 0 0,0 1-1 0 0,1 1 1 0 0,-1 1 0 0 0,2 1-1 0 0,-1 0 1 0 0,-20 15-1 0 0,36-23 150 0 0,0-1 1 0 0,0 1-1 0 0,1-1 0 0 0,-1 1 0 0 0,0-1 0 0 0,1 1 0 0 0,-1-1 0 0 0,1 1 1 0 0,-1 0-1 0 0,1-1 0 0 0,-1 1 0 0 0,1 0 0 0 0,-1-1 0 0 0,1 1 1 0 0,-1 0-1 0 0,1 0 0 0 0,0-1 0 0 0,-1 1 0 0 0,1 0 0 0 0,0 0 0 0 0,0 0 1 0 0,0-1-1 0 0,0 1 0 0 0,0 0 0 0 0,0 0 0 0 0,0 0 0 0 0,0 1 0 0 0,0-2 6 0 0,1 1 0 0 0,0 0 0 0 0,0 0 0 0 0,0-1 0 0 0,0 1 0 0 0,-1-1-1 0 0,1 1 1 0 0,0 0 0 0 0,0-1 0 0 0,0 0 0 0 0,0 1 0 0 0,0-1 0 0 0,0 0 0 0 0,0 1-1 0 0,0-1 1 0 0,0 0 0 0 0,2 0 0 0 0,6 1 72 0 0,-1-1 0 0 0,0 0-1 0 0,1 0 1 0 0,10-3 0 0 0,49-18 725 0 0,-53 15-663 0 0,1 0 0 0 0,-1 2 0 0 0,1 0-1 0 0,0 0 1 0 0,17 0 0 0 0,-28 4-111 0 0,-1 0-1 0 0,0 0 1 0 0,1 0-1 0 0,-1 1 1 0 0,1 0-1 0 0,-1 0 1 0 0,0 0-1 0 0,0 0 1 0 0,1 1-1 0 0,-1 0 0 0 0,0 0 1 0 0,0 0-1 0 0,-1 0 1 0 0,1 0-1 0 0,0 1 1 0 0,-1 0-1 0 0,1 0 1 0 0,-1 0-1 0 0,0 0 1 0 0,0 0-1 0 0,0 1 1 0 0,-1-1-1 0 0,4 5 1 0 0,11 33-4 0 0,-14-34-683 0 0,-1-1 0 0 0,1 1 0 0 0,0-1 0 0 0,6 11 0 0 0,-6-21 149 0 0,0-1 1 0 0,0 1-1 0 0,-1-1 0 0 0,1 1 0 0 0,-1-1 1 0 0,1-5-1 0 0,6-20-456 0 0,-2 1 0 0 0,-2-1 1 0 0,0 0-1 0 0,-1-33 0 0 0,-7-120-1412 0 0,-1 69 2649 0 0,4 99 112 0 0,-1 6 403 0 0,0-1 0 0 0,2 1 0 0 0,-1 0 0 0 0,1-1 1 0 0,0 1-1 0 0,1-1 0 0 0,5-15 0 0 0,-7 25-721 0 0,0 0-1 0 0,0 0 1 0 0,0 0 0 0 0,0 0-1 0 0,0 0 1 0 0,0-1 0 0 0,0 1-1 0 0,0 0 1 0 0,0 0 0 0 0,0 0-1 0 0,0 0 1 0 0,0 0 0 0 0,0 0-1 0 0,1 0 1 0 0,-1 0 0 0 0,0 0-1 0 0,0 0 1 0 0,0 0 0 0 0,0 0-1 0 0,0 0 1 0 0,0 0 0 0 0,0-1-1 0 0,0 1 1 0 0,0 0 0 0 0,0 0-1 0 0,0 0 1 0 0,1 0 0 0 0,-1 0-1 0 0,0 0 1 0 0,0 0 0 0 0,0 0-1 0 0,0 0 1 0 0,0 0 0 0 0,0 0-1 0 0,0 0 1 0 0,0 0 0 0 0,0 0-1 0 0,1 0 1 0 0,-1 0 0 0 0,0 1 0 0 0,0-1-1 0 0,0 0 1 0 0,0 0 0 0 0,0 0-1 0 0,0 0 1 0 0,0 0 0 0 0,0 0-1 0 0,0 0 1 0 0,0 0 0 0 0,0 0-1 0 0,1 0 1 0 0,-1 0 0 0 0,0 0-1 0 0,0 0 1 0 0,0 0 0 0 0,0 1-1 0 0,0-1 1 0 0,0 0 0 0 0,0 0-1 0 0,0 0 1 0 0,0 0 0 0 0,0 0-1 0 0,0 0 1 0 0,0 0 0 0 0,0 0-1 0 0,0 0 1 0 0,0 0 0 0 0,0 1-1 0 0,4 12 1027 0 0,2 16-689 0 0,1 40 21 0 0,-3 121-1 0 0,-5-75-357 0 0,1-101-358 0 0,2 98 424 0 0,-8 58 54 0 0,-10-51-8320 0 0,13-105-783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3:36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47 2040 0 0,'-7'-8'7434'0'0,"-7"-8"-3649"0"0,13 16-3634 0 0,-1 0 0 0 0,1 0 0 0 0,0 0 0 0 0,-1 0 0 0 0,1 0 0 0 0,-1 0 0 0 0,1 0 0 0 0,0 1 0 0 0,-1-1 0 0 0,1 0 0 0 0,-1 1 0 0 0,1-1 0 0 0,0 1 0 0 0,0-1 0 0 0,-1 1 0 0 0,1 0 0 0 0,0 0 0 0 0,0-1-1 0 0,0 1 1 0 0,-2 2 0 0 0,0-1-35 0 0,1 1-1 0 0,0 0 0 0 0,0 0 0 0 0,0 0 0 0 0,1 0 0 0 0,-1 0 0 0 0,1 0 0 0 0,-2 5 1 0 0,-1 5-64 0 0,1 1 0 0 0,0 0 0 0 0,0 15 0 0 0,3-28-40 0 0,-1 9-11 0 0,1 1-1 0 0,0 0 0 0 0,1-1 0 0 0,0 1 0 0 0,1-1 0 0 0,0 1 0 0 0,0-1 0 0 0,1 0 0 0 0,1 0 0 0 0,0 0 0 0 0,0 0 0 0 0,8 12 0 0 0,-10-18-5 0 0,0-1 0 0 0,1 0 1 0 0,-1 0-1 0 0,0 0 0 0 0,1 0 0 0 0,0 0 0 0 0,-1 0 0 0 0,1-1 0 0 0,0 1 0 0 0,1-1 0 0 0,-1 0 1 0 0,0 0-1 0 0,1 0 0 0 0,-1-1 0 0 0,1 1 0 0 0,-1-1 0 0 0,1 0 0 0 0,0 0 0 0 0,0 0 0 0 0,-1 0 1 0 0,1-1-1 0 0,0 1 0 0 0,0-1 0 0 0,0 0 0 0 0,0 0 0 0 0,-1 0 0 0 0,1-1 0 0 0,0 0 0 0 0,0 1 1 0 0,0-1-1 0 0,-1 0 0 0 0,1-1 0 0 0,0 1 0 0 0,-1-1 0 0 0,1 0 0 0 0,5-4 0 0 0,-3 3 108 0 0,-1 0 0 0 0,0-1 0 0 0,0 0 0 0 0,0 0-1 0 0,0 0 1 0 0,-1-1 0 0 0,1 0 0 0 0,-1 0 0 0 0,-1 0-1 0 0,1 0 1 0 0,-1 0 0 0 0,0-1 0 0 0,0 0 0 0 0,0 1-1 0 0,-1-1 1 0 0,0 0 0 0 0,0 0 0 0 0,0 0 0 0 0,-1-1-1 0 0,0 1 1 0 0,0 0 0 0 0,0-1 0 0 0,-1 1 0 0 0,-1-7-1 0 0,1 6 36 0 0,-1-1-1 0 0,0 1 0 0 0,-1-1 1 0 0,0 1-1 0 0,0 0 0 0 0,0 0 0 0 0,-1 0 1 0 0,0 0-1 0 0,-1 0 0 0 0,0 0 1 0 0,0 1-1 0 0,0 0 0 0 0,0 0 0 0 0,-1 0 1 0 0,0 0-1 0 0,0 1 0 0 0,-1 0 1 0 0,0 0-1 0 0,-11-8 0 0 0,7 7-24 0 0,-1 1 1 0 0,1 0-1 0 0,-1 0 0 0 0,-21-5 1 0 0,29 9-136 0 0,1 0 1 0 0,0 0-1 0 0,-1 1 1 0 0,1-1 0 0 0,-1 1-1 0 0,1 0 1 0 0,0-1-1 0 0,-1 1 1 0 0,1 0-1 0 0,-1 0 1 0 0,1 1 0 0 0,-1-1-1 0 0,1 0 1 0 0,0 1-1 0 0,-1 0 1 0 0,1-1 0 0 0,-1 1-1 0 0,1 0 1 0 0,0 0-1 0 0,0 1 1 0 0,0-1 0 0 0,0 0-1 0 0,0 1 1 0 0,0-1-1 0 0,0 1 1 0 0,0-1-1 0 0,0 1 1 0 0,1 0 0 0 0,-4 4-1 0 0,5-5-184 0 0,0 0 0 0 0,-1 0 1 0 0,1-1-1 0 0,-1 1 0 0 0,1 0 0 0 0,0 0 0 0 0,0 0 0 0 0,0 0 0 0 0,0 0 1 0 0,0 1-1 0 0,0-1 0 0 0,0 0 0 0 0,0 0 0 0 0,0 0 0 0 0,0 0 0 0 0,0 0 1 0 0,0 0-1 0 0,1 0 0 0 0,0 1 0 0 0,-1-1-155 0 0,1-1-1 0 0,-1 1 1 0 0,0 0-1 0 0,1-1 1 0 0,-1 1 0 0 0,1-1-1 0 0,-1 0 1 0 0,1 1-1 0 0,-1-1 1 0 0,1 1 0 0 0,-1-1-1 0 0,1 0 1 0 0,0 1-1 0 0,-1-1 1 0 0,1 0 0 0 0,-1 0-1 0 0,1 1 1 0 0,0-1-1 0 0,-1 0 1 0 0,1 0 0 0 0,0 0-1 0 0,-1 0 1 0 0,1 0-1 0 0,0 0 1 0 0,-1 0 0 0 0,1 0-1 0 0,0 0 1 0 0,-1 0-1 0 0,2-1 1 0 0,8 1-4729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3:37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5705 0 0,'-8'6'11576'0'0,"5"7"-7458"0"0,2 17-4466 0 0,1-24 1286 0 0,12 225-288 0 0,5-135-6725 0 0,-20-118-4974 0 0,3 7 7374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3:37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39 168 2096 0 0,'-7'-23'2256'0'0,"-4"-8"3419"0"0,-7-45 0 0 0,17 75-5578 0 0,1 0-1 0 0,0 0 1 0 0,-1 0 0 0 0,1 0-1 0 0,0 0 1 0 0,0-1 0 0 0,0 1-1 0 0,0 0 1 0 0,0 0-1 0 0,0 0 1 0 0,0 0 0 0 0,0-1-1 0 0,0 1 1 0 0,0 0 0 0 0,1 0-1 0 0,-1 0 1 0 0,0 0 0 0 0,1 0-1 0 0,-1 0 1 0 0,1-1 0 0 0,-1 1-1 0 0,1 0 1 0 0,0 1 0 0 0,-1-1-1 0 0,1 0 1 0 0,0 0-1 0 0,0 0 1 0 0,0 0 0 0 0,0 0-1 0 0,0 1 1 0 0,0-1 0 0 0,0 0-1 0 0,0 1 1 0 0,0-1 0 0 0,0 1-1 0 0,0-1 1 0 0,0 1 0 0 0,0 0-1 0 0,0-1 1 0 0,0 1-1 0 0,0 0 1 0 0,1 0 0 0 0,-1 0-1 0 0,0 0 1 0 0,0 0 0 0 0,0 0-1 0 0,0 0 1 0 0,1 0 0 0 0,-1 0-1 0 0,0 0 1 0 0,1 1 0 0 0,5 0-99 0 0,-1 1 0 0 0,0-1 0 0 0,0 1 0 0 0,-1 1 0 0 0,1-1 0 0 0,0 1 0 0 0,-1 0 0 0 0,7 4 0 0 0,-2 0 114 0 0,-1 1 0 0 0,-1-1 0 0 0,0 1 0 0 0,0 1 0 0 0,0-1-1 0 0,-1 2 1 0 0,0-1 0 0 0,8 16 0 0 0,-13-22 0 0 0,-1 1 1 0 0,1 0-1 0 0,-1 0 0 0 0,0 0 0 0 0,0 0 0 0 0,0 1 0 0 0,0-1 0 0 0,-1 0 0 0 0,0 0 0 0 0,0 0 0 0 0,0 1 0 0 0,0-1 1 0 0,0 0-1 0 0,-1 0 0 0 0,0 0 0 0 0,0 0 0 0 0,0 0 0 0 0,-1 0 0 0 0,1 0 0 0 0,-1 0 0 0 0,0 0 0 0 0,0 0 1 0 0,0-1-1 0 0,0 1 0 0 0,-1-1 0 0 0,-3 5 0 0 0,2-4-56 0 0,0 0 1 0 0,0 0-1 0 0,0-1 0 0 0,0 1 1 0 0,0-1-1 0 0,-1 0 0 0 0,1 0 1 0 0,-1 0-1 0 0,0-1 0 0 0,0 1 1 0 0,0-1-1 0 0,0 0 0 0 0,-11 2 1 0 0,12-4-52 0 0,1 0 1 0 0,-1 1-1 0 0,1-1 1 0 0,0 0-1 0 0,-1-1 1 0 0,1 1 0 0 0,-1-1-1 0 0,1 1 1 0 0,0-1-1 0 0,-1 0 1 0 0,1 0-1 0 0,0-1 1 0 0,0 1-1 0 0,0-1 1 0 0,0 1-1 0 0,0-1 1 0 0,0 0-1 0 0,0 0 1 0 0,1 0-1 0 0,-1-1 1 0 0,1 1-1 0 0,-1-1 1 0 0,-1-2-1 0 0,28 21-5281 0 0,-4-7-5308 0 0,-6-4 4204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3:38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5 6177 0 0,'-2'0'534'0'0,"1"-1"-1"0"0,0 0 1 0 0,0 1-1 0 0,0-1 1 0 0,-1 1-1 0 0,1 0 1 0 0,0-1-1 0 0,-1 1 0 0 0,1 0 1 0 0,0 0-1 0 0,0 0 1 0 0,-1 0-1 0 0,1 0 1 0 0,0 0-1 0 0,-1 0 1 0 0,1 0-1 0 0,0 0 1 0 0,-3 1-1 0 0,-30 9 4389 0 0,16-4-3200 0 0,8-4-1503 0 0,1 1-1 0 0,-1 0 1 0 0,1 0 0 0 0,0 1 0 0 0,0 1-1 0 0,0-1 1 0 0,0 1 0 0 0,1 1-1 0 0,0 0 1 0 0,0 0 0 0 0,0 1 0 0 0,-10 11-1 0 0,14-13-227 0 0,0 0 0 0 0,0 1 0 0 0,0-1 0 0 0,1 1 0 0 0,0 0 0 0 0,0 0 0 0 0,0 0 0 0 0,1 1 0 0 0,0-1 0 0 0,0 0 0 0 0,1 1 0 0 0,0 0 0 0 0,0-1 0 0 0,0 1 0 0 0,1 0 0 0 0,0-1 0 0 0,0 1 0 0 0,1 0 0 0 0,2 12 0 0 0,-1-12-25 0 0,1 0 0 0 0,0 0 0 0 0,0 0 0 0 0,1-1 0 0 0,0 1 0 0 0,0-1 0 0 0,0 0 0 0 0,1 0 0 0 0,0 0-1 0 0,0-1 1 0 0,1 0 0 0 0,8 7 0 0 0,12 8-1310 0 0,41 23-1 0 0,-64-41 1130 0 0,5 3-666 0 0,0 0 0 0 0,1-1 0 0 0,-1 0 0 0 0,1 0 1 0 0,0-1-1 0 0,14 3 0 0 0,-19-5 23 0 0,1-1 1 0 0,0 1-1 0 0,-1-1 1 0 0,1 0 0 0 0,0-1-1 0 0,-1 1 1 0 0,1-1-1 0 0,-1 0 1 0 0,7-2-1 0 0,6-2-3825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3:38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24 5593 0 0,'-2'-2'618'0'0,"0"0"0"0"0,0 0 0 0 0,0 0 1 0 0,0 0-1 0 0,0 0 0 0 0,-1 1 0 0 0,1-1 0 0 0,-1 1 0 0 0,1 0 0 0 0,-1-1 0 0 0,1 1 0 0 0,-1 1 0 0 0,0-1 0 0 0,-2-1 0 0 0,1 2-162 0 0,1 0 0 0 0,0 0 0 0 0,-1 0 0 0 0,1 0 0 0 0,0 0 0 0 0,-1 1-1 0 0,1-1 1 0 0,0 1 0 0 0,-1 0 0 0 0,-4 2 0 0 0,3-1-271 0 0,1 0-1 0 0,-1 1 1 0 0,1-1 0 0 0,0 1-1 0 0,0 0 1 0 0,0 1 0 0 0,0-1-1 0 0,0 0 1 0 0,1 1 0 0 0,0 0-1 0 0,0 0 1 0 0,0 0 0 0 0,0 0-1 0 0,0 0 1 0 0,1 1 0 0 0,-2 4-1 0 0,2-2-190 0 0,1 0 1 0 0,1-1-1 0 0,-1 1 0 0 0,1 0 0 0 0,0 0 0 0 0,1 0 1 0 0,-1-1-1 0 0,1 1 0 0 0,1 0 0 0 0,-1 0 0 0 0,1-1 0 0 0,0 1 1 0 0,1-1-1 0 0,0 0 0 0 0,5 9 0 0 0,-6-10-12 0 0,1-1-1 0 0,-1 0 1 0 0,1 0-1 0 0,0-1 1 0 0,0 1-1 0 0,1 0 1 0 0,-1-1-1 0 0,1 0 1 0 0,0 0-1 0 0,5 4 1 0 0,-7-6 9 0 0,0 0 0 0 0,1 0 0 0 0,-1 0-1 0 0,0 0 1 0 0,1-1 0 0 0,-1 1 0 0 0,0-1 0 0 0,1 1 0 0 0,-1-1 0 0 0,1 0 0 0 0,-1 0 0 0 0,1 0 0 0 0,-1 0 0 0 0,0 0 0 0 0,1-1 0 0 0,-1 1 0 0 0,1-1 0 0 0,-1 1 0 0 0,0-1 0 0 0,5-2-1 0 0,-4 0 25 0 0,1 0-1 0 0,0 0 0 0 0,-1 0 0 0 0,0-1 0 0 0,1 1 0 0 0,-2-1 0 0 0,1 0 0 0 0,0 0 0 0 0,-1 0 0 0 0,1 0 0 0 0,-1 0 1 0 0,0 0-1 0 0,-1-1 0 0 0,1 1 0 0 0,-1-1 0 0 0,0 1 0 0 0,0-1 0 0 0,0 0 0 0 0,0 1 0 0 0,-1-1 0 0 0,0-6 0 0 0,0 6 2 0 0,0-1-1 0 0,-1 1 0 0 0,1 0 0 0 0,-1-1 0 0 0,0 1 0 0 0,0 0 0 0 0,-1 0 1 0 0,-3-9-1 0 0,4 12-20 0 0,0-1 1 0 0,-1 1-1 0 0,1 0 1 0 0,0 0-1 0 0,-1 0 1 0 0,0 0-1 0 0,1 0 1 0 0,-1 0 0 0 0,0 0-1 0 0,0 1 1 0 0,0-1-1 0 0,0 1 1 0 0,0-1-1 0 0,0 1 1 0 0,-1 0-1 0 0,1 0 1 0 0,0 0-1 0 0,-3-1 1 0 0,4 2-109 0 0,0 0 0 0 0,0 0 0 0 0,0-1 0 0 0,0 1 0 0 0,0 0 0 0 0,1 0 0 0 0,-1 0 0 0 0,0 0 0 0 0,0 0 0 0 0,0 0 0 0 0,0 1 0 0 0,0-1 0 0 0,1 0 0 0 0,-1 0 0 0 0,0 0 0 0 0,0 1 0 0 0,0-1-1 0 0,1 1 1 0 0,-1-1 0 0 0,0 0 0 0 0,0 1 0 0 0,1-1 0 0 0,-1 1 0 0 0,0 0 0 0 0,1-1 0 0 0,-1 1 0 0 0,1-1 0 0 0,-1 2 0 0 0,0-1-489 0 0,1 0-1 0 0,-1 0 0 0 0,1 0 1 0 0,0 0-1 0 0,-1 0 0 0 0,1 0 1 0 0,0 0-1 0 0,0 0 0 0 0,0 0 1 0 0,0 0-1 0 0,0 0 0 0 0,0 0 1 0 0,0 0-1 0 0,0 0 0 0 0,0 0 1 0 0,0 1-1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3:39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43 9050 0 0,'-15'-43'13820'0'0,"17"51"-13567"0"0,-2 1-1 0 0,1-1 1 0 0,-1 0-1 0 0,-1 12 1 0 0,0 8-234 0 0,5 28-7 0 0,-2-36-163 0 0,-1 0 0 0 0,0-1 0 0 0,-2 1 0 0 0,-3 25 0 0 0,4-44 84 0 0,0-1 0 0 0,0 1 1 0 0,0-1-1 0 0,-1 1 0 0 0,1-1 0 0 0,0 1 0 0 0,-1-1 1 0 0,1 1-1 0 0,0-1 0 0 0,-1 1 0 0 0,1-1 1 0 0,0 0-1 0 0,-1 1 0 0 0,1-1 0 0 0,-1 0 0 0 0,1 1 1 0 0,0-1-1 0 0,-1 0 0 0 0,1 0 0 0 0,-1 1 0 0 0,1-1 1 0 0,-1 0-1 0 0,1 0 0 0 0,-1 0 0 0 0,1 0 0 0 0,-1 1 1 0 0,1-1-1 0 0,-1 0 0 0 0,0 0 0 0 0,1 0 0 0 0,-1 0 1 0 0,1 0-1 0 0,-1 0 0 0 0,1-1 0 0 0,-1 1 1 0 0,1 0-1 0 0,-1 0 0 0 0,1 0 0 0 0,-1 0 0 0 0,1-1 1 0 0,-1 1-1 0 0,1 0 0 0 0,-1 0 0 0 0,1-1 0 0 0,-1 1 1 0 0,1 0-1 0 0,-1-1 0 0 0,-30-21-583 0 0,20 14 508 0 0,8 7 183 0 0,1 0 0 0 0,0 0 0 0 0,0 0-1 0 0,0 0 1 0 0,-1 0 0 0 0,1 1 0 0 0,0-1 0 0 0,-1 1 0 0 0,1-1 0 0 0,-1 1 0 0 0,1 0 0 0 0,-1 0 0 0 0,1 0 0 0 0,0 0 0 0 0,-1 0 0 0 0,1 1-1 0 0,-1-1 1 0 0,1 1 0 0 0,0 0 0 0 0,-3 0 0 0 0,1 1 47 0 0,1 0 0 0 0,0 0 0 0 0,-1 0 0 0 0,1 1-1 0 0,0-1 1 0 0,1 1 0 0 0,-1-1 0 0 0,0 1 0 0 0,1 0 0 0 0,-1 0 0 0 0,1 0-1 0 0,-2 4 1 0 0,1-3 6 0 0,1 0 0 0 0,0 0 0 0 0,0 0 0 0 0,0 0 0 0 0,1 0 0 0 0,-1 1 0 0 0,1-1 0 0 0,0 0 0 0 0,0 1 0 0 0,0-1 0 0 0,1 1 0 0 0,0-1 0 0 0,0 1 0 0 0,0-1 0 0 0,0 1-1 0 0,1-1 1 0 0,0 1 0 0 0,-1-1 0 0 0,2 1 0 0 0,-1-1 0 0 0,0 0 0 0 0,4 6 0 0 0,-4-8-84 0 0,1 0 0 0 0,0 0-1 0 0,0 0 1 0 0,0 0 0 0 0,0-1-1 0 0,0 1 1 0 0,0-1 0 0 0,0 1 0 0 0,0-1-1 0 0,1 0 1 0 0,-1 0 0 0 0,0 0 0 0 0,1 0-1 0 0,-1 0 1 0 0,1-1 0 0 0,-1 1 0 0 0,1-1-1 0 0,-1 0 1 0 0,1 1 0 0 0,-1-1-1 0 0,1 0 1 0 0,0 0 0 0 0,-1-1 0 0 0,1 1-1 0 0,-1-1 1 0 0,1 1 0 0 0,-1-1 0 0 0,4-1-1 0 0,8-3-574 0 0,0 0-1 0 0,0-2 0 0 0,21-12 1 0 0,-17 9-1164 0 0,-12 6 1020 0 0,33-18-7998 0 0,-27 14 2404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47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5625 0 0,'0'0'168'0'0,"0"0"0"0"0,0-1 0 0 0,0 1 1 0 0,0-1-1 0 0,0 1 0 0 0,0-1 0 0 0,0 1 0 0 0,0 0 0 0 0,0-1 0 0 0,0 1 0 0 0,0-1 0 0 0,1 1 0 0 0,-1-1 1 0 0,0 1-1 0 0,0 0 0 0 0,0-1 0 0 0,0 1 0 0 0,1 0 0 0 0,-1-1 0 0 0,0 1 0 0 0,1 0 0 0 0,-1-1 0 0 0,0 1 1 0 0,1 0-1 0 0,-1-1 0 0 0,0 1 0 0 0,1 0 0 0 0,-1 0 0 0 0,0-1 0 0 0,1 1 0 0 0,-1 0 0 0 0,1 0 0 0 0,-1 0 0 0 0,0 0 1 0 0,1 0-1 0 0,-1-1 0 0 0,1 1 0 0 0,-1 0 0 0 0,1 0 0 0 0,-1 0 0 0 0,0 0 0 0 0,1 0 0 0 0,-1 0 0 0 0,1 0 1 0 0,-1 1-1 0 0,1-1 0 0 0,-1 0 0 0 0,0 0 0 0 0,1 0 0 0 0,-1 0 0 0 0,1 0 0 0 0,-1 1 0 0 0,0-1 0 0 0,1 0 1 0 0,-1 0-1 0 0,0 1 0 0 0,1-1 0 0 0,-1 0 0 0 0,0 1 0 0 0,1-1 0 0 0,-1 0 0 0 0,0 1 0 0 0,0-1 0 0 0,1 0 0 0 0,-1 1 1 0 0,0-1-1 0 0,0 1 0 0 0,0-1 0 0 0,1 1 0 0 0,21 38 6022 0 0,-15-26-7011 0 0,16 22 1254 0 0,52 65-1 0 0,-74-99-678 0 0,-1-1 0 0 0,1 1 0 0 0,-1-1-1 0 0,1 1 1 0 0,0-1 0 0 0,0 0 0 0 0,-1 0-1 0 0,1 1 1 0 0,0-1 0 0 0,-1 0 0 0 0,1 0-1 0 0,0 0 1 0 0,0 1 0 0 0,-1-1 0 0 0,1 0-1 0 0,0 0 1 0 0,0 0 0 0 0,-1-1 0 0 0,1 1-1 0 0,0 0 1 0 0,0 0 0 0 0,-1 0 0 0 0,1 0-1 0 0,0-1 1 0 0,0 1 0 0 0,-1 0 0 0 0,1-1-1 0 0,0 1 1 0 0,-1-1 0 0 0,1 1 0 0 0,0-1-1 0 0,1 0 101 0 0,-1 0-1 0 0,0 1 0 0 0,0-1 1 0 0,0 0-1 0 0,1 1 0 0 0,-1-1 0 0 0,0 1 1 0 0,1 0-1 0 0,-1-1 0 0 0,0 1 1 0 0,1 0-1 0 0,-1 0 0 0 0,0 0 0 0 0,1 0 1 0 0,-1 0-1 0 0,0 0 0 0 0,1 0 1 0 0,-1 1-1 0 0,2 0 0 0 0,3 2 272 0 0,0 0 0 0 0,-1 1 1 0 0,1 0-1 0 0,-1 0 0 0 0,0 1 0 0 0,0-1 0 0 0,0 1 1 0 0,4 6-1 0 0,33 49 1016 0 0,-33-47-1172 0 0,77 108-2770 0 0,-42-62-4442 0 0,-36-48 4238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3:39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85 9882 0 0,'-2'4'9813'0'0,"5"5"-6657"0"0,6 6-2462 0 0,-4-12-653 0 0,-1 0 1 0 0,1-1-1 0 0,0 1 0 0 0,0-1 1 0 0,0 0-1 0 0,0 0 0 0 0,1-1 1 0 0,-1 0-1 0 0,0 0 0 0 0,1 0 1 0 0,-1-1-1 0 0,1 1 0 0 0,-1-1 1 0 0,1 0-1 0 0,-1-1 0 0 0,0 0 1 0 0,1 1-1 0 0,-1-2 0 0 0,0 1 1 0 0,9-4-1 0 0,-7 3-28 0 0,0-1 0 0 0,1 0 0 0 0,-2 0 0 0 0,1 0-1 0 0,0-1 1 0 0,-1 0 0 0 0,1-1 0 0 0,-1 1 0 0 0,0-1 0 0 0,-1-1 0 0 0,1 1 0 0 0,-1-1 0 0 0,0 0 0 0 0,5-7 0 0 0,-10 12-11 0 0,1 0-1 0 0,0 0 1 0 0,-1 0 0 0 0,1-1 0 0 0,0 1 0 0 0,-1 0 0 0 0,1 0 0 0 0,-1 0 0 0 0,0-1 0 0 0,1 1 0 0 0,-1 0 0 0 0,0 0 0 0 0,0-1 0 0 0,0 1-1 0 0,0 0 1 0 0,0-1 0 0 0,0 1 0 0 0,0 0 0 0 0,-1-1 0 0 0,1 1 0 0 0,0 0 0 0 0,-1 0 0 0 0,1-1 0 0 0,0 1 0 0 0,-1 0 0 0 0,0 0 0 0 0,1 0 0 0 0,-1 0-1 0 0,0 0 1 0 0,0 0 0 0 0,1 0 0 0 0,-1 0 0 0 0,0 0 0 0 0,0 0 0 0 0,0 0 0 0 0,0 0 0 0 0,0 0 0 0 0,0 1 0 0 0,-1-1 0 0 0,1 1 0 0 0,0-1-1 0 0,0 0 1 0 0,0 1 0 0 0,-1 0 0 0 0,1-1 0 0 0,0 1 0 0 0,0 0 0 0 0,-1 0 0 0 0,-1-1 0 0 0,-6 0 28 0 0,0 0 0 0 0,0 0 0 0 0,0 0 0 0 0,0 1 0 0 0,-16 2 0 0 0,18-1-18 0 0,0 0-1 0 0,0 1 1 0 0,0 0 0 0 0,0 1 0 0 0,0-1 0 0 0,1 1 0 0 0,-1 0 0 0 0,1 1-1 0 0,0 0 1 0 0,0 0 0 0 0,0 0 0 0 0,1 0 0 0 0,-1 1 0 0 0,1 0-1 0 0,0 0 1 0 0,1 1 0 0 0,-1 0 0 0 0,1-1 0 0 0,0 1 0 0 0,0 0 0 0 0,1 1-1 0 0,0-1 1 0 0,0 1 0 0 0,0 0 0 0 0,1-1 0 0 0,0 1 0 0 0,1 0 0 0 0,-1 0-1 0 0,1 0 1 0 0,0 1 0 0 0,1-1 0 0 0,0 0 0 0 0,0 0 0 0 0,1 0 0 0 0,1 8-1 0 0,-2-12-21 0 0,1 1-1 0 0,0 0 0 0 0,0-1 0 0 0,0 1 0 0 0,1-1 0 0 0,-1 1 0 0 0,1-1 1 0 0,0 0-1 0 0,0 0 0 0 0,0 0 0 0 0,0 0 0 0 0,1 0 0 0 0,-1 0 0 0 0,1 0 1 0 0,0-1-1 0 0,3 3 0 0 0,0-1 20 0 0,-1 0 1 0 0,1-1-1 0 0,0 0 1 0 0,0-1-1 0 0,1 1 0 0 0,-1-1 1 0 0,0 0-1 0 0,11 1 1 0 0,3-1-553 0 0,0 0 0 0 0,0-2 0 0 0,0 0 0 0 0,0-1 1 0 0,21-5-1 0 0,-10 1-2203 0 0,-7 1-1143 0 0,0 1-4313 0 0,-10 2 2862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3:39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27 14899 0 0,'-1'-7'2897'0'0,"0"-1"-753"0"0,-2 2-431 0 0,1 0-593 0 0,1 6-424 0 0,1 1-112 0 0,-1 1-496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3:49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2569 0 0,'0'0'125'0'0,"-1"1"-1"0"0,1-1 1 0 0,0 1 0 0 0,0-1 0 0 0,-1 1 0 0 0,1-1 0 0 0,0 1 0 0 0,0-1 0 0 0,-1 1 0 0 0,1-1 0 0 0,0 1 0 0 0,0 0 0 0 0,0-1 0 0 0,0 1 0 0 0,0-1 0 0 0,0 6 5024 0 0,-2-8-3809 0 0,2 2-1181 0 0,-1 1 0 0 0,0-1 0 0 0,1 0 0 0 0,-1 0-1 0 0,0 1 1 0 0,1-1 0 0 0,-1 1 0 0 0,1-1 0 0 0,-1 0 0 0 0,1 1 0 0 0,-1-1 0 0 0,1 1-1 0 0,-1-1 1 0 0,1 1 0 0 0,-1 0 0 0 0,1-1 0 0 0,0 1 0 0 0,-1-1 0 0 0,1 1 0 0 0,0 0-1 0 0,0-1 1 0 0,-1 1 0 0 0,1 0 0 0 0,0-1 0 0 0,0 1 0 0 0,0 0 0 0 0,0 0 0 0 0,-8 23 668 0 0,2 11-281 0 0,1 0 0 0 0,2 0 0 0 0,2 0 0 0 0,6 68 0 0 0,-3-59-437 0 0,23 213 75 0 0,-5-56 15 0 0,-7 36-47 0 0,-13-14 96 0 0,-4-67-60 0 0,11 53-57 0 0,0 204 981 0 0,0 151-713 0 0,3-286-194 0 0,6 102-140 0 0,7 126 416 0 0,-3-40-327 0 0,-8-80-30 0 0,3 54 62 0 0,-2 106 172 0 0,-12-249-32 0 0,16 104 90 0 0,-16-382-750 0 0,3 50 583 0 0,-5-25-6588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3:51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5553 0 0,'1'0'206'0'0,"-1"-1"0"0"0,1 1 0 0 0,-1-1-1 0 0,1 1 1 0 0,-1-1 0 0 0,1 1 0 0 0,-1 0 0 0 0,1-1 0 0 0,-1 1-1 0 0,1 0 1 0 0,-1-1 0 0 0,1 1 0 0 0,0 0 0 0 0,-1 0-1 0 0,1 0 1 0 0,0-1 0 0 0,-1 1 0 0 0,1 0 0 0 0,0 0-1 0 0,-1 0 1 0 0,1 0 0 0 0,0 0 0 0 0,-1 0 0 0 0,1 0 0 0 0,0 1-1 0 0,-1-1 1 0 0,2 0 0 0 0,26 0 579 0 0,-5 1 158 0 0,0-1 0 0 0,0 0-1 0 0,0-2 1 0 0,27-6 0 0 0,-29 4-605 0 0,0 1 0 0 0,1 1 0 0 0,-1 1 1 0 0,1 0-1 0 0,25 4 0 0 0,60 15 82 0 0,-31-4-284 0 0,1-3 0 0 0,132 1 0 0 0,-134-13 54 0 0,0 3-1 0 0,145 23 0 0 0,-102-6-80 0 0,1-6 0 0 0,139-1 0 0 0,-121-6-28 0 0,175 30 1 0 0,-250-27-73 0 0,277 25 29 0 0,-203-22 160 0 0,-114-12-86 0 0,24 3 81 0 0,-45-3-152 0 0,1 0 1 0 0,0 0-1 0 0,-1 1 0 0 0,1-1 1 0 0,0 1-1 0 0,-1-1 1 0 0,1 1-1 0 0,-1 0 0 0 0,1-1 1 0 0,-1 1-1 0 0,1 0 0 0 0,-1 0 1 0 0,1 0-1 0 0,-1 0 1 0 0,0 0-1 0 0,0 0 0 0 0,0 1 1 0 0,1-1-1 0 0,-1 0 0 0 0,1 3 1 0 0,0 5 113 0 0,0 0-1 0 0,0 0 1 0 0,-1 0 0 0 0,-1 0 0 0 0,1 0 0 0 0,-2 0-1 0 0,-1 17 1 0 0,0 10 60 0 0,8 84-73 0 0,35 198 0 0 0,-17-168-22 0 0,-5 2 99 0 0,-2 290 0 0 0,-25 591 93 0 0,-42-339 168 0 0,19-411-171 0 0,1 525-39 0 0,24-374 355 0 0,-1-87-409 0 0,-6-56-169 0 0,0 53 6 0 0,11-248-29 0 0,-4 1 0 0 0,-20 94 0 0 0,26-187-95 0 0,-1 0-1 0 0,1 1 0 0 0,0-1 0 0 0,0 0 1 0 0,1 1-1 0 0,0 6 0 0 0,3 4-4249 0 0,-2-8-30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3:5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2665 0 0,'37'13'6077'0'0,"25"-1"-2948"0"0,-20-5-1293 0 0,-17-2-1319 0 0,-1-2-1 0 0,0 0 1 0 0,1-2 0 0 0,-1-1-1 0 0,1-1 1 0 0,0 0-1 0 0,-1-2 1 0 0,0-1 0 0 0,34-11-1 0 0,-17 4-276 0 0,1 2 0 0 0,0 2 1 0 0,1 1-1 0 0,-1 3 0 0 0,1 1 0 0 0,68 6 0 0 0,156 5 95 0 0,-173-10-10 0 0,107 14 0 0 0,-170-8-111 0 0,1-1 0 0 0,0-2-1 0 0,0-1 1 0 0,0-1 0 0 0,0-2 0 0 0,-1-1-1 0 0,41-9 1 0 0,-29 2-24 0 0,0 2 1 0 0,0 2-1 0 0,55 0 0 0 0,132 11 345 0 0,-228-5-529 0 0,107 1 313 0 0,-75-2-222 0 0,1 1 1 0 0,-1 2 0 0 0,1 1 0 0 0,61 14 0 0 0,-38 10-901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3:54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6857 0 0,'-1'0'304'0'0,"0"1"0"0"0,0 0 0 0 0,0-1 0 0 0,0 1 0 0 0,0 0 0 0 0,0 0 0 0 0,0-1 0 0 0,1 1 0 0 0,-1 0 0 0 0,0 0 0 0 0,1 0 0 0 0,-1 0 0 0 0,0 0 0 0 0,1 0 0 0 0,-1 0 0 0 0,1 0 0 0 0,0 0 0 0 0,-1 0 0 0 0,1 0-1 0 0,0 0 1 0 0,0 1 0 0 0,-1 1 0 0 0,2-2-216 0 0,-1 1-1 0 0,1-1 1 0 0,0 1-1 0 0,0-1 1 0 0,0 1-1 0 0,0-1 1 0 0,0 0-1 0 0,0 0 1 0 0,0 1-1 0 0,0-1 1 0 0,0 0-1 0 0,0 0 1 0 0,1 0-1 0 0,-1 0 1 0 0,0 0-1 0 0,1-1 1 0 0,1 2-1 0 0,4 2 210 0 0,1-1-1 0 0,-1 0 0 0 0,1 0 1 0 0,0 0-1 0 0,0-1 0 0 0,0 0 1 0 0,0-1-1 0 0,14 1 0 0 0,73-3 781 0 0,-41-1-600 0 0,19 4 113 0 0,0 3-1 0 0,0 3 1 0 0,126 31-1 0 0,-85-17 88 0 0,2-4 0 0 0,124 2-1 0 0,28 3 341 0 0,208 1 134 0 0,-245-19-765 0 0,-197-2-307 0 0,1 2 0 0 0,52 14 0 0 0,26 4 244 0 0,40-11 32 0 0,-21-3-263 0 0,-129-8-284 0 0,0-1-1816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3:55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2 394 6601 0 0,'-1'-45'6316'0'0,"10"-2"-3640"0"0,22-46-1678 0 0,-21 65-149 0 0,1-4-370 0 0,-2 6-144 0 0,0 1-1 0 0,2 0 0 0 0,17-32 0 0 0,-27 56-330 0 0,-1 0 0 0 0,1 0 0 0 0,0 0 0 0 0,-1 0-1 0 0,1 0 1 0 0,0 1 0 0 0,-1-1 0 0 0,1 0 0 0 0,0 0 0 0 0,0 0-1 0 0,0 1 1 0 0,0-1 0 0 0,0 0 0 0 0,0 1 0 0 0,0-1 0 0 0,0 1 0 0 0,0-1-1 0 0,0 1 1 0 0,0 0 0 0 0,0-1 0 0 0,0 1 0 0 0,0 0 0 0 0,0 0 0 0 0,0 0-1 0 0,0 0 1 0 0,1 0 0 0 0,-1 0 0 0 0,1 0 0 0 0,1 1 3 0 0,-1 0 0 0 0,0 0-1 0 0,0 0 1 0 0,0 0 0 0 0,1 1 0 0 0,-1-1 0 0 0,-1 1 0 0 0,1-1 0 0 0,0 1 0 0 0,0 0 0 0 0,0 0-1 0 0,1 2 1 0 0,5 7 18 0 0,-1 1 0 0 0,0-1 0 0 0,8 21 1 0 0,2 11-378 0 0,-3 0 1 0 0,-2 1 0 0 0,-1 1-1 0 0,8 81 1 0 0,-27-144-11486 0 0,7 11 10397 0 0,-3-10-1724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3:56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 2841 0 0,'-34'-2'13905'0'0,"50"5"-12678"0"0,49 13-1190 0 0,57 11 549 0 0,-41-18-8628 0 0,-67-8 1809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3:56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10 9970 0 0,'-1'1'621'0'0,"-1"0"-1"0"0,0 0 0 0 0,0 0 1 0 0,0 0-1 0 0,1 0 1 0 0,-1 1-1 0 0,1-1 1 0 0,-1 0-1 0 0,1 1 1 0 0,-1-1-1 0 0,1 1 1 0 0,0 0-1 0 0,-2 3 1 0 0,1-2-189 0 0,0 1 0 0 0,0 0 0 0 0,1 0 0 0 0,0 0 0 0 0,0 0 0 0 0,-1 6 0 0 0,1 6-638 0 0,0 1-1 0 0,3 27 0 0 0,0-23 859 0 0,3 20-1022 0 0,-5-39 85 0 0,0 0 0 0 0,1 0 0 0 0,-1 0 0 0 0,1 0 0 0 0,-1-1 0 0 0,1 1 0 0 0,0 0 0 0 0,-1-1 0 0 0,1 1 0 0 0,0 0 0 0 0,0-1 0 0 0,0 1 0 0 0,1-1 0 0 0,-1 1 0 0 0,0-1 0 0 0,0 0 0 0 0,1 1 0 0 0,-1-1 0 0 0,3 1 0 0 0,-4-2 88 0 0,1 0-1 0 0,-1 0 1 0 0,0 0-1 0 0,1 0 1 0 0,-1 0-1 0 0,0 0 1 0 0,1 0-1 0 0,-1 0 1 0 0,1-1-1 0 0,-1 1 1 0 0,0 0-1 0 0,1 0 1 0 0,-1-1-1 0 0,0 1 1 0 0,0 0-1 0 0,1 0 1 0 0,-1-1-1 0 0,0 1 1 0 0,0 0-1 0 0,1 0 1 0 0,-1-1-1 0 0,0 1 1 0 0,0 0-1 0 0,0-1 1 0 0,1 1-1 0 0,-1 0 1 0 0,0-1-1 0 0,0 1 1 0 0,0-1-1 0 0,0 1 1 0 0,0 0-1 0 0,0-1 1 0 0,0 1-1 0 0,0-1 1 0 0,1-1-868 0 0,2-7-3632 0 0</inkml:trace>
  <inkml:trace contextRef="#ctx0" brushRef="#br0" timeOffset="1">9 3 6713 0 0,'0'-3'4951'0'0,"5"5"-1940"0"0,16 8-982 0 0,22 18-1204 0 0,-38-25-597 0 0,-1 0-1 0 0,1 0 1 0 0,-1 1-1 0 0,0 0 1 0 0,0 0-1 0 0,0 0 1 0 0,0 0-1 0 0,-1 1 1 0 0,0-1-1 0 0,0 1 1 0 0,0 0-1 0 0,3 6 1 0 0,-5-6-65 0 0,1 1-1 0 0,-1-1 1 0 0,-1 0 0 0 0,1 0-1 0 0,-1 0 1 0 0,0 1 0 0 0,0-1 0 0 0,0 0-1 0 0,-1 1 1 0 0,0-1 0 0 0,0 0-1 0 0,0 0 1 0 0,-3 7 0 0 0,0 0-155 0 0,-22 56 466 0 0,24-64-586 0 0,0 1-1 0 0,0-1 1 0 0,-1 0 0 0 0,1 0 0 0 0,-1 0 0 0 0,0-1 0 0 0,0 1 0 0 0,-1-1 0 0 0,1 1 0 0 0,-1-1 0 0 0,0 0 0 0 0,-6 4 0 0 0,2-5-152 0 0,2-3-4008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3:56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 5609 0 0,'-2'1'8203'0'0,"1"5"-3328"0"0,-1 18-2032 0 0,4 25-3212 0 0,-1-37 720 0 0,3 38-1308 0 0,-3-45 398 0 0,0-7-21 0 0,2-26-433 0 0,-4-4 798 0 0,1-24-16 0 0,1 53 251 0 0,-1 0-1 0 0,0 0 1 0 0,1 0 0 0 0,0 0-1 0 0,0 1 1 0 0,0-1-1 0 0,0 0 1 0 0,0 0-1 0 0,1 1 1 0 0,-1-1-1 0 0,1 0 1 0 0,-1 1-1 0 0,1-1 1 0 0,3-2 0 0 0,-3 4 8 0 0,0 0 0 0 0,-1 0 0 0 0,1 1 0 0 0,0-1 0 0 0,0 1 1 0 0,0-1-1 0 0,0 1 0 0 0,0-1 0 0 0,-1 1 0 0 0,1 0 0 0 0,0 0 1 0 0,0 0-1 0 0,0 0 0 0 0,0 1 0 0 0,0-1 0 0 0,0 0 0 0 0,0 1 1 0 0,-1-1-1 0 0,1 1 0 0 0,0 0 0 0 0,0 0 0 0 0,-1 0 1 0 0,3 1-1 0 0,39 24 260 0 0,-38-22-139 0 0,-1-1 0 0 0,0 1 0 0 0,0-1 0 0 0,0 1 0 0 0,0 0 0 0 0,0 0 0 0 0,-1 1 0 0 0,0-1 0 0 0,0 1 0 0 0,0 0 0 0 0,0 0 1 0 0,-1 0-1 0 0,0 0 0 0 0,3 10 0 0 0,-4-8-22 0 0,0 1 1 0 0,-1 0 0 0 0,0-1 0 0 0,0 1-1 0 0,-1-1 1 0 0,0 1 0 0 0,0-1-1 0 0,0 1 1 0 0,-1-1 0 0 0,-4 9 0 0 0,3-4-230 0 0,-2 3 314 0 0,-1 1 1 0 0,-9 19-1 0 0,13-31-421 0 0,0-1-1 0 0,0 1 1 0 0,0-1 0 0 0,-1 1 0 0 0,0-1-1 0 0,1 0 1 0 0,-1 0 0 0 0,0 0 0 0 0,-1 0-1 0 0,1 0 1 0 0,0-1 0 0 0,-1 0 0 0 0,0 1 0 0 0,-4 1-1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47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8474 0 0,'-4'1'4033'0'0,"3"1"-3945"0"0,-1 0 344 0 0,2 0 320 0 0,-1 0 80 0 0,0 1-168 0 0,1 1-408 0 0,1-1-216 0 0,-1 0-56 0 0,2 0-192 0 0,-1 2-1016 0 0,-1-1-1593 0 0,-7-8-1087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3:57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 8274 0 0,'-4'0'1004'0'0,"1"1"0"0"0,-1 0 1 0 0,0 1-1 0 0,1-1 1 0 0,-1 1-1 0 0,1-1 0 0 0,0 1 1 0 0,-1 0-1 0 0,1 0 0 0 0,-3 3 1 0 0,0 0-193 0 0,1 0 0 0 0,0 1-1 0 0,0 0 1 0 0,-7 9 0 0 0,0 6-931 0 0,0 1 0 0 0,-10 26 0 0 0,15-30 452 0 0,-14 27-1589 0 0,13-29-1095 0 0,9-24-3851 0 0,2-1 6015 0 0,0 0-1 0 0,1 0 0 0 0,0 0 0 0 0,0 0 1 0 0,1 1-1 0 0,0-1 0 0 0,10-10 1 0 0,-12 16 286 0 0,-1 0 1 0 0,1 1 0 0 0,0-1 0 0 0,0 1-1 0 0,0 0 1 0 0,0 0 0 0 0,0 0 0 0 0,1 0-1 0 0,-1 1 1 0 0,0-1 0 0 0,1 1-1 0 0,-1 0 1 0 0,1 0 0 0 0,0 0 0 0 0,-1 1-1 0 0,1-1 1 0 0,0 1 0 0 0,-1 0-1 0 0,1 0 1 0 0,0 0 0 0 0,0 0 0 0 0,5 2-1 0 0,33 12 494 0 0,-21-6-1766 0 0,0-2-5079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3:57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4977 0 0,'-12'36'10084'0'0,"5"4"-6462"0"0,6-30-4435 0 0,0-1 0 0 0,-1 1 0 0 0,0 0 0 0 0,-1 0 0 0 0,0-1 0 0 0,-5 12 0 0 0,0-17-3956 0 0,5-4 3486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3:58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0 118 6233 0 0,'7'-7'9021'0'0,"1"-1"-5689"0"0,-7 6-3321 0 0,1 1-1 0 0,-1 0 0 0 0,1-1 1 0 0,0 1-1 0 0,0 0 0 0 0,0 0 1 0 0,0 0-1 0 0,-1 0 0 0 0,1 1 0 0 0,0-1 1 0 0,0 1-1 0 0,0-1 0 0 0,3 0 1 0 0,-1 1 19 0 0,0-1 0 0 0,-1 1 0 0 0,1 0 0 0 0,0 0-1 0 0,0 0 1 0 0,-1 1 0 0 0,1-1 0 0 0,0 1 0 0 0,0 0 0 0 0,-1 0 0 0 0,1 0 0 0 0,-1 1 0 0 0,1-1 0 0 0,-1 1 0 0 0,0 0 0 0 0,1 0 0 0 0,3 3 0 0 0,-5-3 13 0 0,-1-1 1 0 0,0 1-1 0 0,0-1 0 0 0,0 1 0 0 0,0-1 1 0 0,0 1-1 0 0,0 0 0 0 0,0-1 1 0 0,0 1-1 0 0,-1 0 0 0 0,1 0 1 0 0,-1 0-1 0 0,1 0 0 0 0,-1 0 1 0 0,0-1-1 0 0,1 1 0 0 0,-1 0 1 0 0,0 0-1 0 0,-1 0 0 0 0,1 0 0 0 0,0 0 1 0 0,0 0-1 0 0,-1 0 0 0 0,1 0 1 0 0,-1 0-1 0 0,0-1 0 0 0,1 1 1 0 0,-1 0-1 0 0,0 0 0 0 0,0-1 1 0 0,0 1-1 0 0,0-1 0 0 0,0 1 0 0 0,-3 2 1 0 0,-4 6 135 0 0,5-7-155 0 0,0 1 0 0 0,1-1 0 0 0,-1 1 1 0 0,1-1-1 0 0,0 1 0 0 0,0 0 0 0 0,-3 7 1 0 0,5-10-27 0 0,0 0 0 0 0,-1-1 1 0 0,1 1-1 0 0,0 0 0 0 0,0-1 1 0 0,0 1-1 0 0,1 0 0 0 0,-1-1 1 0 0,0 1-1 0 0,0 0 0 0 0,0-1 1 0 0,0 1-1 0 0,1 0 0 0 0,-1-1 1 0 0,0 1-1 0 0,0-1 0 0 0,1 1 1 0 0,-1 0-1 0 0,1-1 0 0 0,-1 1 0 0 0,0-1 1 0 0,1 1-1 0 0,1 0-2 0 0,0 1 1 0 0,-1-1-1 0 0,1 0 0 0 0,0 0 1 0 0,0-1-1 0 0,0 1 0 0 0,0 0 0 0 0,0-1 1 0 0,-1 1-1 0 0,5 0 0 0 0,1 0-294 0 0,-1 0 0 0 0,1-1 0 0 0,-1 0 0 0 0,1 0 0 0 0,-1-1-1 0 0,1 1 1 0 0,-1-1 0 0 0,0-1 0 0 0,13-3 0 0 0,-11 2-1127 0 0,0-1 1 0 0,0 0 0 0 0,0 0-1 0 0,-1-1 1 0 0,1 0-1 0 0,11-10 1 0 0,2-4-3814 0 0</inkml:trace>
  <inkml:trace contextRef="#ctx0" brushRef="#br0" timeOffset="1">262 12 8626 0 0,'3'0'5566'0'0,"13"-2"-3912"0"0,32-7-712 0 0,-45 9-1049 0 0,0-1-1 0 0,0 1 1 0 0,-1 0 0 0 0,1 0-1 0 0,0 1 1 0 0,-1-1 0 0 0,1 0 0 0 0,0 1-1 0 0,-1 0 1 0 0,1-1 0 0 0,0 1-1 0 0,-1 0 1 0 0,1 0 0 0 0,-1 1 0 0 0,5 2-1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3:58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8138 0 0,'4'4'6546'0'0,"7"-5"-3716"0"0,18-10-2641 0 0,-16 5 408 0 0,-11 6-601 0 0,4-2 85 0 0,-1 1 1 0 0,1 0-1 0 0,-1 0 0 0 0,1 0 1 0 0,7 0-1 0 0,-12 1-62 0 0,-1 0 0 0 0,1 1 0 0 0,-1-1 0 0 0,1 0-1 0 0,-1 0 1 0 0,1 0 0 0 0,-1 0 0 0 0,1 0 0 0 0,-1 0 0 0 0,1 1 0 0 0,-1-1-1 0 0,1 0 1 0 0,-1 0 0 0 0,1 1 0 0 0,-1-1 0 0 0,0 0 0 0 0,1 1 0 0 0,-1-1-1 0 0,0 1 1 0 0,1-1 0 0 0,-1 0 0 0 0,0 1 0 0 0,1-1 0 0 0,-1 1 0 0 0,1 0-1 0 0,-1 0 15 0 0,0 0 0 0 0,0 1-1 0 0,0-1 1 0 0,0 0 0 0 0,0 1 0 0 0,-1-1-1 0 0,1 0 1 0 0,0 1 0 0 0,-1-1-1 0 0,1 0 1 0 0,-1 0 0 0 0,1 1-1 0 0,-1-1 1 0 0,1 0 0 0 0,-2 1 0 0 0,-1 4-13 0 0,0 0 0 0 0,1 1 0 0 0,-1-1 0 0 0,1 0 0 0 0,1 0 0 0 0,-1 1 0 0 0,1 0 1 0 0,0-1-1 0 0,1 12 0 0 0,0-16-23 0 0,0 1 0 0 0,0-1 0 0 0,0 1 0 0 0,0-1 1 0 0,1 1-1 0 0,0-1 0 0 0,-1 1 0 0 0,1-1 0 0 0,0 1 0 0 0,0-1 0 0 0,0 0 1 0 0,0 1-1 0 0,1-1 0 0 0,-1 0 0 0 0,1 0 0 0 0,-1 0 0 0 0,1 0 0 0 0,0 0 1 0 0,0 0-1 0 0,0-1 0 0 0,0 1 0 0 0,0 0 0 0 0,0-1 0 0 0,0 0 0 0 0,0 1 1 0 0,1-1-1 0 0,3 1 0 0 0,-4-1 32 0 0,-1-1 1 0 0,1 0-1 0 0,-1 0 1 0 0,1 0-1 0 0,-1 0 0 0 0,1 0 1 0 0,-1 0-1 0 0,1 0 1 0 0,-1-1-1 0 0,0 1 0 0 0,1 0 1 0 0,-1-1-1 0 0,1 0 1 0 0,-1 1-1 0 0,0-1 0 0 0,1 0 1 0 0,-1 1-1 0 0,0-1 1 0 0,1 0-1 0 0,-1 0 1 0 0,0 0-1 0 0,0 0 0 0 0,0 0 1 0 0,0 0-1 0 0,0 0 1 0 0,0-1-1 0 0,0 1 0 0 0,-1 0 1 0 0,1 0-1 0 0,0-1 1 0 0,-1 1-1 0 0,1-1 0 0 0,0 1 1 0 0,-1 0-1 0 0,1-4 1 0 0,1-2 27 0 0,0 0 1 0 0,0-1-1 0 0,0 1 1 0 0,-1-1 0 0 0,1-12-1 0 0,-6-13-1803 0 0,1 19-1430 0 0,-1 1 1 0 0,0 0-1 0 0,-8-17 1 0 0,6 14-1315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3:59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5889 0 0,'3'2'718'0'0,"-1"1"-1"0"0,0 0 1 0 0,0 0-1 0 0,0 0 1 0 0,0 0-1 0 0,0 0 1 0 0,0 0 0 0 0,-1 0-1 0 0,0 1 1 0 0,1-1-1 0 0,-1 1 1 0 0,-1-1-1 0 0,1 1 1 0 0,0 6-1 0 0,-1 1-77 0 0,0 0-1 0 0,-1 1 0 0 0,-3 14 0 0 0,-1 21-150 0 0,5-49-549 0 0,1 1 1 0 0,-1-1 0 0 0,1 1-1 0 0,-1-1 1 0 0,1 1 0 0 0,0-1-1 0 0,0 1 1 0 0,0 0 0 0 0,0-1-1 0 0,0 1 1 0 0,0 0 0 0 0,0 0-1 0 0,0-1 1 0 0,0 1 0 0 0,1 0 0 0 0,-1 0-1 0 0,0 0 1 0 0,3-1 0 0 0,32-17-1492 0 0,-29 16 413 0 0,34-23-2547 0 0,-39 24 3747 0 0,0 1 0 0 0,0-1 0 0 0,-1 0 0 0 0,1 0 0 0 0,-1 0 0 0 0,1 0 0 0 0,-1 0 0 0 0,1-1 0 0 0,1-4 0 0 0,-21 52 8390 0 0,10-30-8116 0 0,2 2-1 0 0,-6 18 0 0 0,9-24-632 0 0,-5 25-127 0 0,6-12-7027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3:59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37 8802 0 0,'-2'5'613'0'0,"1"0"1"0"0,0-1-1 0 0,0 1 1 0 0,1 0-1 0 0,-1 0 1 0 0,1 0-1 0 0,0 0 1 0 0,0 0-1 0 0,0 0 1 0 0,1 0-1 0 0,0-1 1 0 0,2 8 0 0 0,-3-11-552 0 0,1 1 0 0 0,0-1 0 0 0,-1 1 0 0 0,1-1 0 0 0,0 0 0 0 0,0 0 0 0 0,0 1 0 0 0,-1-1 0 0 0,2 0 0 0 0,-1 0 0 0 0,0 0 0 0 0,0 0 0 0 0,0 0 0 0 0,0 0 1 0 0,1 0-1 0 0,-1 0 0 0 0,2 0 0 0 0,0 0-13 0 0,-1-1 0 0 0,0 1 0 0 0,0-1 0 0 0,0 0 0 0 0,0 0 0 0 0,0 0 0 0 0,1 0 0 0 0,-1 0 1 0 0,0 0-1 0 0,0-1 0 0 0,0 1 0 0 0,0-1 0 0 0,0 1 0 0 0,0-1 0 0 0,0 0 0 0 0,2-1 0 0 0,3-2 132 0 0,-1 0 0 0 0,0 0 0 0 0,0-1 0 0 0,0 0 0 0 0,-1 0 0 0 0,0 0-1 0 0,0-1 1 0 0,8-11 0 0 0,-11 15-101 0 0,-1 0 0 0 0,1-1 1 0 0,-1 1-1 0 0,0 0 0 0 0,0-1 0 0 0,0 1 0 0 0,0-1 0 0 0,-1 1 0 0 0,1-1 0 0 0,-1 0 0 0 0,1 1 1 0 0,-1-5-1 0 0,0 6-24 0 0,0-1-1 0 0,-1 1 1 0 0,1 0 0 0 0,0-1 0 0 0,-1 1-1 0 0,1 0 1 0 0,-1-1 0 0 0,0 1 0 0 0,1 0-1 0 0,-1 0 1 0 0,0 0 0 0 0,0 0 0 0 0,0 0 0 0 0,0 0-1 0 0,0 0 1 0 0,0 0 0 0 0,0 0 0 0 0,0 0-1 0 0,0 0 1 0 0,0 0 0 0 0,-1 1 0 0 0,1-1 0 0 0,0 1-1 0 0,0-1 1 0 0,-3 0 0 0 0,-1-1 39 0 0,-1 1-1 0 0,0 0 1 0 0,1 0 0 0 0,-1 1-1 0 0,0-1 1 0 0,0 1 0 0 0,0 0-1 0 0,0 1 1 0 0,1 0 0 0 0,-9 1 0 0 0,7 0-838 0 0,1 0 1 0 0,-1 0 0 0 0,1 0-1 0 0,-12 6 1 0 0,14-5-1596 0 0</inkml:trace>
  <inkml:trace contextRef="#ctx0" brushRef="#br0" timeOffset="1">283 63 10562 0 0,'2'1'5505'0'0,"-1"2"-3544"0"0,-1-1-393 0 0,-1-1-576 0 0,-1 1-455 0 0,0-2-305 0 0,0-2-136 0 0,1 1-248 0 0,0 0-489 0 0,-1-2-871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01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7554 0 0,'0'-10'2110'0'0,"3"-23"2135"0"0,-2 32-4131 0 0,-1 0-1 0 0,1 0 1 0 0,-1 0-1 0 0,1 0 1 0 0,0 0-1 0 0,-1 0 1 0 0,1 0-1 0 0,0 0 1 0 0,0 1-1 0 0,0-1 1 0 0,0 0-1 0 0,0 0 0 0 0,0 1 1 0 0,0-1-1 0 0,0 0 1 0 0,0 1-1 0 0,0-1 1 0 0,0 1-1 0 0,0 0 1 0 0,0-1-1 0 0,0 1 1 0 0,1 0-1 0 0,-1 0 1 0 0,0-1-1 0 0,2 1 1 0 0,82-10 2807 0 0,144-12-1088 0 0,-154 20-926 0 0,120 13 1 0 0,83 4 469 0 0,-20-2-45 0 0,-160-9-733 0 0,149-13 0 0 0,-128 2-308 0 0,154 7 1170 0 0,-251 0-1384 0 0,37-7 0 0 0,-39 4 30 0 0,-1 1 1 0 0,29 1 0 0 0,-4 8 44 0 0,-37-5-133 0 0,1-1-1 0 0,-1 0 1 0 0,0 0-1 0 0,0 0 1 0 0,1-1-1 0 0,-1 0 1 0 0,0 0-1 0 0,11-2 1 0 0,0-1-9 0 0,1 1 1 0 0,0 1 0 0 0,-1 1 0 0 0,1 0 0 0 0,23 4-1 0 0,-21-1 4 0 0,1-2 0 0 0,-1 0 0 0 0,34-4 0 0 0,-30 1-9 0 0,0 1 1 0 0,0 1-1 0 0,1 1 0 0 0,-1 2 1 0 0,34 6-1 0 0,-10-1 32 0 0,-32-5 121 0 0,-27-4-1762 0 0,4 1-269 0 0,0-1 0 0 0,0-1-1 0 0,0 1 1 0 0,0-1 0 0 0,-6-3 0 0 0,-11-9-4297 0 0,6 6-1199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03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5785 0 0,'-3'31'1881'0'0,"2"1"1"0"0,5 44-1 0 0,-2-59-1488 0 0,1 0 0 0 0,1 0 0 0 0,0 0 0 0 0,1-1 0 0 0,1 0 0 0 0,9 18 0 0 0,-2-3-41 0 0,-11-24-272 0 0,1 0 1 0 0,0 0-1 0 0,0-1 1 0 0,0 1-1 0 0,1-1 1 0 0,8 11-1 0 0,-22-44-9318 0 0,6 14 5181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03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5769 0 0,'42'3'6975'0'0,"9"9"-5012"0"0,-45-11-1884 0 0,1 1-1 0 0,-1 0 1 0 0,0 1-1 0 0,0 0 1 0 0,0 0-1 0 0,0 0 1 0 0,0 1-1 0 0,-1-1 1 0 0,1 1-1 0 0,-1 1 0 0 0,0-1 1 0 0,8 10-1 0 0,-12-13-35 0 0,-1 1 0 0 0,1 0-1 0 0,-1 0 1 0 0,0-1-1 0 0,1 1 1 0 0,-1 0 0 0 0,0 0-1 0 0,0-1 1 0 0,0 1 0 0 0,0 0-1 0 0,0 0 1 0 0,0 0-1 0 0,-1-1 1 0 0,1 1 0 0 0,-1 0-1 0 0,1-1 1 0 0,-1 1-1 0 0,0 0 1 0 0,1-1 0 0 0,-1 1-1 0 0,0-1 1 0 0,0 1-1 0 0,0-1 1 0 0,0 1 0 0 0,-1-1-1 0 0,1 0 1 0 0,0 1 0 0 0,-3 1-1 0 0,-3 4 65 0 0,-1 1-1 0 0,-1-2 1 0 0,-11 9-1 0 0,12-10-74 0 0,1-1 0 0 0,-1 1 0 0 0,0-2 0 0 0,-13 5 0 0 0,18-7-41 0 0,1 0 0 0 0,-1 0 0 0 0,0-1 0 0 0,0 1 0 0 0,1-1-1 0 0,-1 0 1 0 0,0 0 0 0 0,0 0 0 0 0,0 0 0 0 0,1 0 0 0 0,-1 0 0 0 0,0-1-1 0 0,0 0 1 0 0,0 1 0 0 0,1-1 0 0 0,-1 0 0 0 0,1 0 0 0 0,-4-2 0 0 0,54 17-411 0 0,3-5 708 0 0,-37-8-198 0 0,-1 1 0 0 0,1 1 0 0 0,16 5 1 0 0,-27-7-58 0 0,-1 0 1 0 0,1 0 0 0 0,0 1-1 0 0,0-1 1 0 0,-1 1-1 0 0,1-1 1 0 0,-1 1 0 0 0,1 0-1 0 0,-1 0 1 0 0,0 0 0 0 0,0 0-1 0 0,0 0 1 0 0,0 1-1 0 0,0-1 1 0 0,0 1 0 0 0,-1-1-1 0 0,1 1 1 0 0,-1-1 0 0 0,2 6-1 0 0,-2-5 16 0 0,-1 0-1 0 0,0 0 0 0 0,0 0 0 0 0,0 0 1 0 0,-1 0-1 0 0,1 0 0 0 0,-1 0 1 0 0,1 0-1 0 0,-1 0 0 0 0,0 0 1 0 0,0 0-1 0 0,0 0 0 0 0,-1 0 1 0 0,1-1-1 0 0,-1 1 0 0 0,1-1 1 0 0,-1 1-1 0 0,0-1 0 0 0,0 1 1 0 0,0-1-1 0 0,0 0 0 0 0,-1 0 0 0 0,-3 3 1 0 0,0 0-17 0 0,0 0 1 0 0,-1 0-1 0 0,1-1 1 0 0,-1 0-1 0 0,1-1 1 0 0,-1 1-1 0 0,0-1 1 0 0,-12 3 0 0 0,15-5-131 0 0,0-1 0 0 0,0 0 0 0 0,0 0 0 0 0,0-1 0 0 0,0 1 0 0 0,0-1 0 0 0,1 0 1 0 0,-1 0-1 0 0,0 0 0 0 0,-7-3 0 0 0,9 3-237 0 0,0 0 1 0 0,0 0-1 0 0,0 0 1 0 0,1 0-1 0 0,-1-1 1 0 0,0 1-1 0 0,0 0 1 0 0,1-1-1 0 0,-1 1 1 0 0,1-1-1 0 0,-1 0 1 0 0,-1-3-1 0 0,19 9-9061 0 0,-7-7 5640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04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 9538 0 0,'0'0'128'0'0,"0"0"-1"0"0,0 0 1 0 0,0-1 0 0 0,0 1-1 0 0,0 0 1 0 0,0 0-1 0 0,0-1 1 0 0,0 1 0 0 0,0 0-1 0 0,0 0 1 0 0,-1 0 0 0 0,1-1-1 0 0,0 1 1 0 0,0 0 0 0 0,0 0-1 0 0,0 0 1 0 0,-1-1-1 0 0,1 1 1 0 0,0 0 0 0 0,0 0-1 0 0,0 0 1 0 0,0 0 0 0 0,-1 0-1 0 0,1 0 1 0 0,0-1-1 0 0,0 1 1 0 0,-1 0 0 0 0,1 0-1 0 0,0 0 1 0 0,0 0 0 0 0,-1 0-1 0 0,1 0 1 0 0,0 0-1 0 0,0 0 1 0 0,-1 0 0 0 0,1 0-1 0 0,0 0 1 0 0,0 0 0 0 0,0 0-1 0 0,-1 0 1 0 0,1 0 0 0 0,0 0-1 0 0,0 0 1 0 0,-1 1-1 0 0,-2 12 1784 0 0,5 18-1297 0 0,7 39-10 0 0,-5-35-842 0 0,1 0-1 0 0,2 0 1 0 0,12 35 0 0 0,-13-84-8890 0 0,-4-20 5869 0 0,-13-73-1163 0 0,3 54 5936 0 0,-4 0 3535 0 0,12 52-4793 0 0,0 0 0 0 0,-1 0 0 0 0,1 0 1 0 0,0-1-1 0 0,-1 1 0 0 0,1 0 0 0 0,0 0 0 0 0,0 0 0 0 0,0-1 1 0 0,0 1-1 0 0,0 0 0 0 0,0 0 0 0 0,1 0 0 0 0,-1-1 0 0 0,0 1 1 0 0,1 0-1 0 0,-1 0 0 0 0,0 0 0 0 0,1 0 0 0 0,-1 0 0 0 0,1 0 1 0 0,0 0-1 0 0,0-2 0 0 0,0 3-101 0 0,0-1 0 0 0,0 1-1 0 0,0-1 1 0 0,1 1 0 0 0,-1 0 0 0 0,0-1 0 0 0,0 1 0 0 0,0 0 0 0 0,0 0 0 0 0,1 0 0 0 0,-1 0-1 0 0,0 0 1 0 0,0 0 0 0 0,0 0 0 0 0,0 0 0 0 0,1 0 0 0 0,-1 0 0 0 0,2 1 0 0 0,3 1 32 0 0,0 1 0 0 0,0-1-1 0 0,0 1 1 0 0,0 0 0 0 0,0 0 0 0 0,-1 1 0 0 0,7 4 0 0 0,-7-3-102 0 0,-1-1 0 0 0,0 1 1 0 0,0-1-1 0 0,0 1 0 0 0,-1 1 0 0 0,1-1 0 0 0,-1 0 0 0 0,0 1 0 0 0,-1 0 1 0 0,4 9-1 0 0,-5-12-57 0 0,0 1 1 0 0,-1-1 0 0 0,1 1-1 0 0,-1-1 1 0 0,1 1 0 0 0,-1-1 0 0 0,0 1-1 0 0,0-1 1 0 0,-1 1 0 0 0,1-1-1 0 0,-1 1 1 0 0,1-1 0 0 0,-1 0-1 0 0,0 1 1 0 0,-1-1 0 0 0,1 0-1 0 0,0 0 1 0 0,-1 1 0 0 0,0-1-1 0 0,-2 3 1 0 0,2-4-68 0 0,1-1-1 0 0,0 0 0 0 0,-1 0 1 0 0,1-1-1 0 0,-1 1 0 0 0,1 0 1 0 0,-1 0-1 0 0,0-1 1 0 0,1 1-1 0 0,-1-1 0 0 0,0 1 1 0 0,1-1-1 0 0,-1 0 0 0 0,0 0 1 0 0,1 1-1 0 0,-1-1 1 0 0,-2-1-1 0 0,-37-2-379 0 0,18 0 254 0 0,12 3 42 0 0,10-3 206 0 0,19-3 320 0 0,-3 0-277 0 0,-12 4-104 0 0,0 0 0 0 0,0 1 0 0 0,0 0 0 0 0,1-1 0 0 0,-1 1 0 0 0,0 1 0 0 0,0-1 1 0 0,1 0-1 0 0,-1 1 0 0 0,0-1 0 0 0,1 1 0 0 0,-1 0 0 0 0,1 0 0 0 0,-1 1 0 0 0,0-1 0 0 0,1 0 0 0 0,-1 1 0 0 0,0 0 0 0 0,1 0 0 0 0,-1 0 1 0 0,0 0-1 0 0,0 1 0 0 0,0-1 0 0 0,0 1 0 0 0,0 0 0 0 0,5 4 0 0 0,-3-1 25 0 0,0 0 1 0 0,0 1-1 0 0,-1 0 1 0 0,0 0-1 0 0,0 0 1 0 0,0 1-1 0 0,-1-1 1 0 0,1 1-1 0 0,-2 0 1 0 0,1 0-1 0 0,2 11 1 0 0,1 21 97 0 0,-6-31-217 0 0,1-1 0 0 0,0 0 0 0 0,0 1-1 0 0,1-1 1 0 0,0 0 0 0 0,0 0 0 0 0,1 0 0 0 0,4 10-1 0 0,-6-17-8 0 0,-1 0 0 0 0,0 1 0 0 0,0-1 0 0 0,1 0 0 0 0,-1 0 0 0 0,0 1 0 0 0,1-1 0 0 0,-1 0 0 0 0,0 0 0 0 0,1 0 0 0 0,-1 0 0 0 0,0 1 0 0 0,1-1 0 0 0,-1 0 0 0 0,1 0 0 0 0,-1 0 0 0 0,0 0-1 0 0,1 0 1 0 0,-1 0 0 0 0,0 0 0 0 0,1 0 0 0 0,-1 0 0 0 0,1 0 0 0 0,-1 0 0 0 0,0 0 0 0 0,1 0 0 0 0,-1 0 0 0 0,0 0 0 0 0,1-1 0 0 0,-1 1 0 0 0,0 0 0 0 0,1 0 0 0 0,-1 0 0 0 0,0-1 0 0 0,1 1-1 0 0,-1 0 1 0 0,0 0 0 0 0,1-1 0 0 0,-1 1 0 0 0,0 0 0 0 0,0 0 0 0 0,1-1 0 0 0,-1 1 0 0 0,0 0 0 0 0,0-1 0 0 0,0 1 0 0 0,0 0 0 0 0,1-1 0 0 0,-1 1 0 0 0,0-1 0 0 0,0 1 0 0 0,0 0 0 0 0,0-1-1 0 0,0 0 1 0 0,8-19-5773 0 0,-5 9 474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48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6553 0 0,'-2'1'302'0'0,"-31"27"2863"0"0,23-14 883 0 0,11-14-4003 0 0,-1-1-1 0 0,1 1 0 0 0,0-1 1 0 0,0 1-1 0 0,0 0 1 0 0,0-1-1 0 0,0 1 0 0 0,0 0 1 0 0,-1 0-1 0 0,1 0 1 0 0,0 0-1 0 0,0 0 0 0 0,0 0 1 0 0,0 0-1 0 0,0 0 1 0 0,0 0-1 0 0,0 0 0 0 0,0 0 1 0 0,0 1-1 0 0,1-1 0 0 0,27 8-1256 0 0,-22-6 65 0 0,18 0-4929 0 0,-8 1 1639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04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25 299 5753 0 0,'-14'13'5762'0'0,"14"-13"-5659"0"0,-1 0 0 0 0,1 0 0 0 0,0 0 0 0 0,0 0 0 0 0,-1 0 0 0 0,1 0 0 0 0,0 0 0 0 0,0 0 0 0 0,-1 0 0 0 0,1 0 0 0 0,0 0 0 0 0,-1 0 0 0 0,1 0 0 0 0,0-1 0 0 0,0 1 0 0 0,0 0 0 0 0,-1 0-1 0 0,1 0 1 0 0,0 0 0 0 0,0 0 0 0 0,-1-1 0 0 0,1 1 0 0 0,0 0 0 0 0,0 0 0 0 0,0 0 0 0 0,0-1 0 0 0,-1 1 0 0 0,1 0 0 0 0,0 0 0 0 0,0-1 0 0 0,0 1 0 0 0,0 0 0 0 0,0 0 0 0 0,0-1 0 0 0,0 1 0 0 0,-3-37 2218 0 0,3 35-2356 0 0,4-124 807 0 0,-3 109-679 0 0,1 0-1 0 0,1 1 1 0 0,1-1 0 0 0,1 1-1 0 0,8-22 1 0 0,-13 37-96 0 0,0 0 1 0 0,0 0-1 0 0,1 0 1 0 0,-1 0-1 0 0,0 0 1 0 0,1 0-1 0 0,-1 0 0 0 0,1 0 1 0 0,-1 0-1 0 0,1 0 1 0 0,0 0-1 0 0,-1 1 1 0 0,1-1-1 0 0,0 0 0 0 0,-1 0 1 0 0,1 1-1 0 0,0-1 1 0 0,0 0-1 0 0,0 1 0 0 0,0-1 1 0 0,0 1-1 0 0,0-1 1 0 0,-1 1-1 0 0,1-1 1 0 0,0 1-1 0 0,0 0 0 0 0,0 0 1 0 0,1-1-1 0 0,-1 1 1 0 0,0 0-1 0 0,0 0 1 0 0,0 0-1 0 0,0 0 0 0 0,0 0 1 0 0,0 0-1 0 0,0 1 1 0 0,0-1-1 0 0,0 0 0 0 0,0 0 1 0 0,0 1-1 0 0,2 0 1 0 0,2 2-16 0 0,0 1 1 0 0,0 0 0 0 0,-1 0-1 0 0,1 0 1 0 0,-1 1 0 0 0,4 4-1 0 0,-6-7 17 0 0,4 6 16 0 0,0 1 0 0 0,0-1 0 0 0,-1 1 0 0 0,0 0 0 0 0,0 1 0 0 0,-1-1-1 0 0,-1 1 1 0 0,1 0 0 0 0,2 14 0 0 0,0 10-158 0 0,2 50 0 0 0,-6-66-114 0 0,-3-6-1431 0 0,0-11 1413 0 0,1 0 0 0 0,0-1 0 0 0,0 1-1 0 0,-1-1 1 0 0,1 1 0 0 0,0-1 0 0 0,-1 1-1 0 0,1-1 1 0 0,-1 1 0 0 0,1-1 0 0 0,0 1 0 0 0,-1-1-1 0 0,1 1 1 0 0,-1-1 0 0 0,1 0 0 0 0,-1 1-1 0 0,0-1 1 0 0,1 0 0 0 0,-1 1 0 0 0,1-1 0 0 0,-1 0-1 0 0,1 0 1 0 0,-1 0 0 0 0,0 0 0 0 0,1 1-1 0 0,-1-1 1 0 0,0 0 0 0 0,1 0 0 0 0,-1 0 0 0 0,1 0-1 0 0,-1 0 1 0 0,0 0 0 0 0,1-1 0 0 0,-1 1-1 0 0,0 0 1 0 0,0 0 0 0 0,-6-2-3720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05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68 5161 0 0,'-1'-2'617'0'0,"-1"1"0"0"0,1-1 0 0 0,0 0 0 0 0,-1 1 0 0 0,1-1 0 0 0,0 0 0 0 0,0 0 1 0 0,0 0-1 0 0,1 0 0 0 0,-1 0 0 0 0,0-2 0 0 0,0 2-347 0 0,1 0 1 0 0,0 1-1 0 0,0-1 0 0 0,0 0 1 0 0,0 1-1 0 0,0-1 1 0 0,0 0-1 0 0,0 1 1 0 0,1-1-1 0 0,-1 1 0 0 0,0-1 1 0 0,2-2-1 0 0,-1 3-233 0 0,-1-1 1 0 0,1 1-1 0 0,0 0 0 0 0,0-1 0 0 0,0 1 0 0 0,0 0 0 0 0,0 0 0 0 0,1 0 1 0 0,-1 0-1 0 0,0 0 0 0 0,0 0 0 0 0,1 0 0 0 0,-1 0 0 0 0,0 1 1 0 0,1-1-1 0 0,-1 0 0 0 0,1 1 0 0 0,-1-1 0 0 0,1 1 0 0 0,-1 0 0 0 0,1-1 1 0 0,-1 1-1 0 0,1 0 0 0 0,0 0 0 0 0,-1 0 0 0 0,1 0 0 0 0,-1 0 1 0 0,1 0-1 0 0,-1 1 0 0 0,3 0 0 0 0,19 5-858 0 0,0 2 1 0 0,21 10-1 0 0,-9-4-6631 0 0,-18-8 2822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05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37 209 4033 0 0,'0'1'337'0'0,"-1"0"1"0"0,0-1 0 0 0,1 1-1 0 0,-1 0 1 0 0,1-1-1 0 0,-1 1 1 0 0,0-1 0 0 0,1 1-1 0 0,-1 0 1 0 0,0-1-1 0 0,0 0 1 0 0,1 1-1 0 0,-1-1 1 0 0,0 0 0 0 0,0 1-1 0 0,0-1 1 0 0,1 0-1 0 0,-1 0 1 0 0,0 1-1 0 0,0-1 1 0 0,0 0 0 0 0,0 0-1 0 0,0 0 1 0 0,1 0-1 0 0,-1 0 1 0 0,-2-1 0 0 0,2 0-90 0 0,1 1 1 0 0,-1-1 0 0 0,0 0 0 0 0,0 0 0 0 0,0 0 0 0 0,1 0 0 0 0,-1 1 0 0 0,0-1 0 0 0,1 0 0 0 0,-1-1 0 0 0,1 1 0 0 0,-1 0 0 0 0,1 0 0 0 0,-1 0 0 0 0,1 0-1 0 0,-1-2 1 0 0,0-5 108 0 0,0 1-1 0 0,0-1 1 0 0,1 0-1 0 0,1-13 0 0 0,1 1-282 0 0,0-1 0 0 0,2 1 0 0 0,0 1 0 0 0,2-1 1 0 0,11-28-1 0 0,-12 48-291 0 0,1 9 116 0 0,3 10-12 0 0,13 31-29 0 0,47 76 1 0 0,-68-125 146 0 0,-1 0-1 0 0,1 0 1 0 0,-1 0 0 0 0,1 0-1 0 0,0 1 1 0 0,0-1 0 0 0,-1 0-1 0 0,1-1 1 0 0,0 1-1 0 0,0 0 1 0 0,0 0 0 0 0,0 0-1 0 0,0 0 1 0 0,0-1 0 0 0,0 1-1 0 0,0-1 1 0 0,1 1 0 0 0,-1-1-1 0 0,0 1 1 0 0,0-1 0 0 0,0 1-1 0 0,1-1 1 0 0,1 0-1 0 0,-2 0 11 0 0,1 0-1 0 0,-1-1 1 0 0,1 0-1 0 0,-1 1 0 0 0,0-1 1 0 0,0 0-1 0 0,1 1 1 0 0,-1-1-1 0 0,0 0 0 0 0,0 0 1 0 0,0 0-1 0 0,0 0 1 0 0,0 0-1 0 0,0 0 0 0 0,0 0 1 0 0,0-1-1 0 0,1 0 1 0 0,4-10 112 0 0,0 0 1 0 0,0 0 0 0 0,6-21 0 0 0,-8 22-86 0 0,9-37 192 0 0,-11 36-407 0 0,1 1 0 0 0,1-1 1 0 0,6-15-1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15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9 3225 0 0,'-15'-5'2680'0'0,"14"4"-2396"0"0,1 1 1 0 0,-1 0-1 0 0,0-1 0 0 0,0 1 0 0 0,0 0 0 0 0,0-1 0 0 0,0 1 0 0 0,0 0 1 0 0,0 0-1 0 0,0 0 0 0 0,0 0 0 0 0,0 0 0 0 0,0 0 0 0 0,0 0 1 0 0,0 0-1 0 0,0 0 0 0 0,0 0 0 0 0,0 1 0 0 0,0-1 0 0 0,0 0 0 0 0,0 1 1 0 0,0-1-1 0 0,0 0 0 0 0,1 1 0 0 0,-1-1 0 0 0,0 1 0 0 0,0 0 1 0 0,-1 0-1 0 0,-9 8 4 0 0,1 0 0 0 0,0 0 0 0 0,1 0 0 0 0,-10 13 0 0 0,16-18-200 0 0,0 1 1 0 0,0 0 0 0 0,0 0 0 0 0,1 0-1 0 0,0 0 1 0 0,0 1 0 0 0,0-1 0 0 0,0 0 0 0 0,1 1-1 0 0,0-1 1 0 0,0 1 0 0 0,0 10 0 0 0,2 2-90 0 0,1-1 1 0 0,0 0 0 0 0,1-1 0 0 0,1 1 0 0 0,1 0 0 0 0,0-1 0 0 0,1 0 0 0 0,1 0-1 0 0,0-1 1 0 0,13 20 0 0 0,-19-33-17 0 0,0-1 0 0 0,0 0 0 0 0,0 1 0 0 0,0-1 0 0 0,1 0 0 0 0,-1 0 0 0 0,0 0 0 0 0,1 0 0 0 0,-1-1 1 0 0,0 1-1 0 0,1 0 0 0 0,-1 0 0 0 0,1-1 0 0 0,-1 1 0 0 0,1-1 0 0 0,-1 1 0 0 0,1-1 0 0 0,0 0 0 0 0,-1 0 0 0 0,1 1 0 0 0,0-1 0 0 0,-1 0 0 0 0,1 0 0 0 0,-1-1 0 0 0,1 1 0 0 0,0 0 0 0 0,-1-1 0 0 0,1 1 0 0 0,-1 0 0 0 0,1-1 0 0 0,-1 0 0 0 0,1 1 0 0 0,-1-1 0 0 0,2-1 0 0 0,5-3-1644 0 0,-1 0 0 0 0,1 0-1 0 0,-1 0 1 0 0,12-13 0 0 0,-7 7-3312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16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4113 0 0,'4'-34'12447'0'0,"-5"52"-12170"0"0,1 14-220 0 0,5 49 0 0 0,1 7-83 0 0,-7-87-31 0 0,1 0-1 0 0,0-1 1 0 0,0 1-1 0 0,0 0 1 0 0,0-1 0 0 0,0 1-1 0 0,0-1 1 0 0,0 1 0 0 0,0 0-1 0 0,0-1 1 0 0,1 1-1 0 0,-1 0 1 0 0,0-1 0 0 0,0 1-1 0 0,0-1 1 0 0,1 1 0 0 0,-1-1-1 0 0,0 1 1 0 0,1-1-1 0 0,-1 1 1 0 0,0 0 0 0 0,1-1-1 0 0,-1 0 1 0 0,1 1 0 0 0,-1-1-1 0 0,1 1 1 0 0,12-6-2417 0 0,11-24-1343 0 0,-21 21 3748 0 0,0 1 1 0 0,0-1 0 0 0,-1 0 0 0 0,0 0 0 0 0,-1 0 0 0 0,1 0 0 0 0,-2 0-1 0 0,1 0 1 0 0,-1 0 0 0 0,-2-15 0 0 0,2-4 3095 0 0,0 26-2874 0 0,0 1 0 0 0,1-1 0 0 0,-1 1 0 0 0,0-1-1 0 0,1 1 1 0 0,-1-1 0 0 0,1 1 0 0 0,-1 0-1 0 0,1-1 1 0 0,-1 1 0 0 0,1 0 0 0 0,-1-1 0 0 0,1 1-1 0 0,-1 0 1 0 0,1-1 0 0 0,-1 1 0 0 0,1 0-1 0 0,-1 0 1 0 0,1 0 0 0 0,-1 0 0 0 0,1 0 0 0 0,0-1-1 0 0,-1 1 1 0 0,1 0 0 0 0,0 0 0 0 0,24-2 906 0 0,-14 2-652 0 0,-1-2-389 0 0,-6 2-119 0 0,0 0 0 0 0,0 0 0 0 0,0-1 0 0 0,0 1-1 0 0,0-1 1 0 0,0 0 0 0 0,0-1 0 0 0,0 1 0 0 0,0-1 0 0 0,0 1 0 0 0,-1-1 0 0 0,1 0-1 0 0,4-4 1 0 0,-7 3-778 0 0,0 1-1 0 0,-1 0 0 0 0,1-1 0 0 0,-1 1 1 0 0,0-1-1 0 0,0 0 0 0 0,0 1 0 0 0,0-1 1 0 0,0 1-1 0 0,-1-5 0 0 0,0-4-1799 0 0,2 0 344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16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8 3249 0 0,'-10'-7'10001'0'0,"6"29"-7539"0"0,5 34-2049 0 0,39 220 2255 0 0,-40-272-2807 0 0,5 18 673 0 0,-5-21-624 0 0,0-1 1 0 0,0 1-1 0 0,0 0 1 0 0,1-1 0 0 0,-1 1-1 0 0,0-1 1 0 0,0 1-1 0 0,1 0 1 0 0,-1-1 0 0 0,0 1-1 0 0,1-1 1 0 0,-1 1 0 0 0,1-1-1 0 0,-1 1 1 0 0,0-1-1 0 0,1 1 1 0 0,-1-1 0 0 0,1 1-1 0 0,0-1 1 0 0,-1 0-1 0 0,1 1 1 0 0,-1-1 0 0 0,1 0-1 0 0,1 1 1 0 0,-2-1-62 0 0,0 0 0 0 0,0 0 0 0 0,0-1 1 0 0,1 1-1 0 0,-1 0 0 0 0,1-1-754 0 0,-1 1 754 0 0,0 0 0 0 0,0-1 0 0 0,0 1 1 0 0,0 0-1 0 0,0 0 0 0 0,0 0 0 0 0,0-1 0 0 0,1 1 0 0 0,-1 0 1 0 0,0 0-1 0 0,0-1 0 0 0,0 1 0 0 0,0 0 0 0 0,0 0 0 0 0,0 0 1 0 0,0-1-1 0 0,0 1 0 0 0,-1 0 0 0 0,1 0 0 0 0,0-1 0 0 0,0 1 1 0 0,0 0-1 0 0,0 0 0 0 0,0-1 0 0 0,0-1-1518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19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3017 0 0,'-8'4'8515'0'0,"-2"9"-5327"0"0,-12 24-3742 0 0,14-22 1573 0 0,7-14-1011 0 0,-31 45 558 0 0,30-42-619 0 0,-1 0 1 0 0,0-1-1 0 0,0 0 0 0 0,0 0 0 0 0,-1 0 0 0 0,1 0 0 0 0,-1 0 0 0 0,0-1 1 0 0,1 0-1 0 0,-6 3 0 0 0,13-10-2654 0 0,18-19 2012 0 0,-19 22 701 0 0,0 0 0 0 0,0 1 0 0 0,0-1 0 0 0,0 0 0 0 0,0 1 0 0 0,0 0 1 0 0,0 0-1 0 0,0 0 0 0 0,1 0 0 0 0,-1 0 0 0 0,0 1 0 0 0,1-1 0 0 0,-1 1 0 0 0,0 0 0 0 0,1 0 1 0 0,3 0-1 0 0,-5 1 33 0 0,1 0 0 0 0,-1 1 0 0 0,1-1 0 0 0,0 0 0 0 0,-1 1 0 0 0,0-1 0 0 0,1 1 0 0 0,-1 0 0 0 0,0 0 1 0 0,0 0-1 0 0,0 0 0 0 0,0 0 0 0 0,0 0 0 0 0,-1 1 0 0 0,1-1 0 0 0,-1 0 0 0 0,1 1 0 0 0,-1-1 0 0 0,1 5 0 0 0,0-1-150 0 0,3 6 647 0 0,-4-12-569 0 0,-1 0-1 0 0,0 0 1 0 0,0 0-1 0 0,0 0 0 0 0,0 0 1 0 0,0 1-1 0 0,1-1 1 0 0,-1 0-1 0 0,0 0 1 0 0,0 0-1 0 0,0 0 1 0 0,0 0-1 0 0,1 0 0 0 0,-1 0 1 0 0,0 0-1 0 0,0 0 1 0 0,0 0-1 0 0,0 0 1 0 0,1 0-1 0 0,-1 0 1 0 0,0 0-1 0 0,0 0 0 0 0,0 0 1 0 0,0 0-1 0 0,1 0 1 0 0,-1 0-1 0 0,0 0 1 0 0,0 0-1 0 0,0 0 0 0 0,1 0 1 0 0,-1 0-1 0 0,0 0 1 0 0,0 0-1 0 0,0 0 1 0 0,0-1-1 0 0,0 1 1 0 0,1 0-1 0 0,-1 0 0 0 0,0 0 1 0 0,0 0-1 0 0,0 0 1 0 0,0 0-1 0 0,0-1 1 0 0,0 1-1 0 0,0 0 1 0 0,1 0-1 0 0,-1 0 0 0 0,0 0 1 0 0,0-1-1 0 0,0 1 1 0 0,0 0-1 0 0,0 0 1 0 0,0 0-1 0 0,0 0 1 0 0,0-1-1 0 0,0 1 0 0 0,0 0 1 0 0,0 0-1 0 0,10-6-6655 0 0,-5 1 3192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19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4737 0 0,'-5'47'6332'0'0,"-11"24"-6568"0"0,11-51 745 0 0,1-9-1264 0 0,-8-5-4728 0 0,7-3 1827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19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6721 0 0,'7'-6'2589'0'0,"39"-25"3357"0"0,-44 30-5897 0 0,1-1-1 0 0,-1 1 0 0 0,0 0 1 0 0,1 0-1 0 0,-1 0 0 0 0,1 0 1 0 0,-1 1-1 0 0,1-1 0 0 0,-1 1 1 0 0,1 0-1 0 0,-1-1 0 0 0,1 1 1 0 0,-1 0-1 0 0,1 1 0 0 0,0-1 0 0 0,-1 0 1 0 0,5 2-1 0 0,-6-1-36 0 0,0 0 1 0 0,0-1-1 0 0,0 1 0 0 0,0 0 0 0 0,0 0 1 0 0,-1 1-1 0 0,1-1 0 0 0,0 0 1 0 0,-1 0-1 0 0,1 0 0 0 0,-1 0 0 0 0,1 1 1 0 0,-1-1-1 0 0,0 0 0 0 0,1 0 1 0 0,-1 1-1 0 0,0-1 0 0 0,0 0 0 0 0,0 1 1 0 0,0-1-1 0 0,0 0 0 0 0,0 1 0 0 0,0-1 1 0 0,0 0-1 0 0,-1 0 0 0 0,1 1 1 0 0,0-1-1 0 0,-1 0 0 0 0,1 0 0 0 0,-1 0 1 0 0,0 1-1 0 0,0 0 0 0 0,-22 41 43 0 0,23-43-44 0 0,-1 1 1 0 0,1-1-1 0 0,-1 0 0 0 0,1 1 1 0 0,-1-1-1 0 0,1 1 0 0 0,-1-1 0 0 0,1 1 1 0 0,0-1-1 0 0,-1 1 0 0 0,1 0 0 0 0,0-1 1 0 0,-1 1-1 0 0,1-1 0 0 0,0 1 1 0 0,0 0-1 0 0,0-1 0 0 0,0 1 0 0 0,-1 0 1 0 0,1-1-1 0 0,0 1 0 0 0,0 0 0 0 0,0-1 1 0 0,0 1-1 0 0,0 0 0 0 0,1-1 1 0 0,-1 1-1 0 0,0-1 0 0 0,0 2 0 0 0,1-1 59 0 0,0-1-1 0 0,1 0 1 0 0,-1 0-1 0 0,0 1 1 0 0,0-1-1 0 0,0 0 1 0 0,0 0-1 0 0,0 0 1 0 0,0 0-1 0 0,0 0 1 0 0,0 0 0 0 0,0-1-1 0 0,0 1 1 0 0,0 0-1 0 0,2-1 1 0 0,42-16 986 0 0,-19 7-1152 0 0,19-10-1432 0 0,-21 1-6079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2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46 8570 0 0,'-1'-1'381'0'0,"-1"0"-1"0"0,1 0 1 0 0,-1 0 0 0 0,1 0-1 0 0,-1 0 1 0 0,1 0 0 0 0,0 0 0 0 0,0-1-1 0 0,-1 1 1 0 0,1-1 0 0 0,0 1 0 0 0,0 0-1 0 0,1-1 1 0 0,-1 0 0 0 0,0 1-1 0 0,0-1 1 0 0,1 0 0 0 0,-1 1 0 0 0,0-4-1 0 0,1 5-291 0 0,0-1 1 0 0,0 1-1 0 0,0-1 0 0 0,0 1 0 0 0,0-1 0 0 0,1 0 1 0 0,-1 1-1 0 0,0-1 0 0 0,0 1 0 0 0,0-1 0 0 0,1 1 0 0 0,-1-1 1 0 0,0 1-1 0 0,1-1 0 0 0,-1 1 0 0 0,0-1 0 0 0,1 1 0 0 0,-1 0 1 0 0,0-1-1 0 0,1 1 0 0 0,-1 0 0 0 0,1-1 0 0 0,0 1 0 0 0,1-1-76 0 0,-1 0 0 0 0,1 1 0 0 0,0-1 0 0 0,-1 1 0 0 0,1-1 0 0 0,0 1-1 0 0,-1 0 1 0 0,1 0 0 0 0,0 0 0 0 0,0 0 0 0 0,2 0 0 0 0,-1 0-79 0 0,-1 0-1 0 0,1 0 1 0 0,0 1 0 0 0,-1-1 0 0 0,1 1 0 0 0,-1 0 0 0 0,1 0 0 0 0,-1 0 0 0 0,1 0 0 0 0,-1 0 0 0 0,1 0 0 0 0,-1 1-1 0 0,0-1 1 0 0,4 4 0 0 0,-6-5-90 0 0,1 1-1 0 0,-1-1 0 0 0,1 1 1 0 0,-1 0-1 0 0,0-1 1 0 0,1 1-1 0 0,-1-1 1 0 0,0 1-1 0 0,0 0 0 0 0,1-1 1 0 0,-1 1-1 0 0,0 0 1 0 0,0-1-1 0 0,0 1 0 0 0,0 0 1 0 0,0-1-1 0 0,0 1 1 0 0,0 0-1 0 0,0 0 1 0 0,0-1-1 0 0,0 1 0 0 0,-1 0 1 0 0,1 1-336 0 0,-1 0 0 0 0,0-1 0 0 0,0 1 0 0 0,0-1 0 0 0,0 1 0 0 0,0-1 0 0 0,0 0 0 0 0,-1 1 0 0 0,1-1 0 0 0,0 0 0 0 0,-1 0 0 0 0,-1 1 0 0 0,-6 5-4125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48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18 13091 0 0,'-2'-2'1080'0'0,"1"0"-16"0"0,-3-5 4313 0 0,4 5-4296 0 0,-1 0-537 0 0,1 1-264 0 0,0 0-160 0 0,-1 1-56 0 0,0 1-192 0 0,0 0-520 0 0,0 1-905 0 0</inkml:trace>
  <inkml:trace contextRef="#ctx0" brushRef="#br0" timeOffset="1">0 312 15747 0 0,'3'-1'2513'0'0,"-1"0"-1241"0"0,-2 3-232 0 0,0-1-527 0 0,0 1-377 0 0,1-1-184 0 0,2-1 24 0 0,1-1-161 0 0,1 1-143 0 0,1-1-392 0 0,0-1-408 0 0,2 0-496 0 0,-1 0-1041 0 0,-3-4-920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20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3769 0 0,'15'2'8962'0'0,"1"0"-7058"0"0,-10-3-1369 0 0,-3 0-459 0 0,-1 1-1 0 0,0-1 0 0 0,1 1 0 0 0,-1 0 0 0 0,0 0 0 0 0,1 0 0 0 0,-1 0 1 0 0,0 0-1 0 0,1 0 0 0 0,-1 0 0 0 0,0 1 0 0 0,0 0 0 0 0,1-1 1 0 0,-1 1-1 0 0,3 1 0 0 0,-26 22 310 0 0,20-21-384 0 0,-1-1-1 0 0,1 0 0 0 0,-1 1 1 0 0,1-1-1 0 0,0 1 0 0 0,0-1 1 0 0,0 1-1 0 0,0-1 0 0 0,1 1 1 0 0,-1 0-1 0 0,1 0 0 0 0,-1-1 1 0 0,1 1-1 0 0,0 0 0 0 0,0 0 0 0 0,0-1 1 0 0,1 1-1 0 0,0 4 0 0 0,-1-6 1 0 0,0 0 0 0 0,1 0 0 0 0,-1 0 0 0 0,1 0 0 0 0,-1 0-1 0 0,1 0 1 0 0,-1-1 0 0 0,1 1 0 0 0,-1 0 0 0 0,1 0-1 0 0,0 0 1 0 0,0-1 0 0 0,-1 1 0 0 0,1 0 0 0 0,0-1-1 0 0,0 1 1 0 0,0-1 0 0 0,0 1 0 0 0,1 0 0 0 0,0 0 4 0 0,0-1 0 0 0,-1 0 0 0 0,1 0 0 0 0,0 0-1 0 0,-1 0 1 0 0,1 0 0 0 0,0 0 0 0 0,-1 0 0 0 0,1 0 0 0 0,0-1 0 0 0,-1 1 0 0 0,1-1 0 0 0,-1 1 0 0 0,1-1 0 0 0,-1 0 0 0 0,3 0 0 0 0,-2-1-102 0 0,1 1 0 0 0,0-1 0 0 0,-1 0 0 0 0,0 0 0 0 0,1 0 0 0 0,-1 0 0 0 0,0 0 0 0 0,0 0 0 0 0,0 0 0 0 0,0-1 0 0 0,0 1 0 0 0,-1-1 0 0 0,1 1 1 0 0,-1-1-1 0 0,3-5 0 0 0,-2-2-1790 0 0,1 1 0 0 0,-1-1 0 0 0,1-15 0 0 0,1-4-925 0 0,-4 28 2795 0 0,0 0-1 0 0,0-1 1 0 0,0 1-1 0 0,1 0 1 0 0,-1-1-1 0 0,0 1 1 0 0,1 0-1 0 0,-1-1 0 0 0,1 1 1 0 0,-1 0-1 0 0,1 0 1 0 0,0 0-1 0 0,0-1 1 0 0,1-1-1 0 0,-2 3 186 0 0,1 0 0 0 0,-1 0 0 0 0,0 0 0 0 0,1 1-1 0 0,-1-1 1 0 0,1 0 0 0 0,-1 0 0 0 0,0 0 0 0 0,1 0 0 0 0,-1 0 0 0 0,0 0-1 0 0,1 1 1 0 0,-1-1 0 0 0,0 0 0 0 0,1 0 0 0 0,-1 0 0 0 0,0 1 0 0 0,0-1 0 0 0,1 0-1 0 0,-1 0 1 0 0,0 1 0 0 0,0-1 0 0 0,0 0 0 0 0,1 1 0 0 0,-1-1 0 0 0,0 0 0 0 0,0 1-1 0 0,0-1 1 0 0,0 0 0 0 0,1 1 0 0 0,-1-1 0 0 0,0 1 0 0 0,7 26 6065 0 0,-5-10-6915 0 0,-5 30 1694 0 0,4-49-1091 0 0,0 1 0 0 0,1-1-1 0 0,-1 0 1 0 0,0 0 0 0 0,1 1-1 0 0,-1-1 1 0 0,1 1-1 0 0,-1-1 1 0 0,1 1 0 0 0,0 0-1 0 0,-1 0 1 0 0,1 0 0 0 0,0 0-1 0 0,3-2 1 0 0,-1 1-223 0 0,-1 0 0 0 0,1 0-1 0 0,-1 0 1 0 0,0 0 0 0 0,0-1 0 0 0,0 0 0 0 0,0 1-1 0 0,4-7 1 0 0,-13 19 1594 0 0,2-5-1289 0 0,1-1-1 0 0,-1 1 0 0 0,1 0 1 0 0,0 0-1 0 0,1 1 0 0 0,0-1 1 0 0,-1 1-1 0 0,2-1 0 0 0,-1 1 1 0 0,1 0-1 0 0,-2 8 0 0 0,3-13-142 0 0,0 7-1644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21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70 4945 0 0,'0'4'456'0'0,"0"-1"1"0"0,0 0-1 0 0,0 1 1 0 0,1-1-1 0 0,-1 1 0 0 0,1-1 1 0 0,0 0-1 0 0,0 1 1 0 0,0-1-1 0 0,1 0 1 0 0,-1 0-1 0 0,1 0 0 0 0,-1 0 1 0 0,1 0-1 0 0,3 3 1 0 0,-4-5-364 0 0,0 0 1 0 0,1 0-1 0 0,-1 0 1 0 0,1 0 0 0 0,-1 0-1 0 0,1-1 1 0 0,0 1-1 0 0,-1 0 1 0 0,1-1 0 0 0,0 0-1 0 0,-1 1 1 0 0,1-1 0 0 0,0 0-1 0 0,-1 0 1 0 0,1 1-1 0 0,0-1 1 0 0,0-1 0 0 0,-1 1-1 0 0,1 0 1 0 0,0 0-1 0 0,0-1 1 0 0,-1 1 0 0 0,1-1-1 0 0,0 1 1 0 0,-1-1 0 0 0,1 0-1 0 0,-1 0 1 0 0,1 1-1 0 0,-1-1 1 0 0,1 0 0 0 0,1-2-1 0 0,1 0-21 0 0,-1 1-1 0 0,1-1 0 0 0,-1 0 0 0 0,0 0 1 0 0,0-1-1 0 0,0 1 0 0 0,0-1 1 0 0,-1 1-1 0 0,1-1 0 0 0,-1 0 0 0 0,0 0 1 0 0,0 0-1 0 0,0 0 0 0 0,-1 0 1 0 0,2-8-1 0 0,-2 10-23 0 0,-1 0 0 0 0,0 0 0 0 0,1 1 0 0 0,-1-1 0 0 0,0 0 0 0 0,0 0 0 0 0,0 0 0 0 0,-1 0 0 0 0,1 0 0 0 0,0 0 0 0 0,-1 0 0 0 0,1 0 0 0 0,-1 1 0 0 0,0-1 0 0 0,1 0 0 0 0,-1 0 0 0 0,0 1 0 0 0,0-1 1 0 0,0 0-1 0 0,0 1 0 0 0,-1-1 0 0 0,1 1 0 0 0,0-1 0 0 0,-1 1 0 0 0,1 0 0 0 0,0 0 0 0 0,-1-1 0 0 0,0 1 0 0 0,1 0 0 0 0,-1 0 0 0 0,0 0 0 0 0,1 1 0 0 0,-1-1 0 0 0,0 0 0 0 0,0 1 0 0 0,0-1 0 0 0,-2 1 0 0 0,-2-2 30 0 0,1 1-1 0 0,0 1 0 0 0,-1-1 0 0 0,1 1 1 0 0,0 0-1 0 0,-10 1 0 0 0,13-1-210 0 0,0 0-1 0 0,0 1 0 0 0,0-1 1 0 0,0 1-1 0 0,1 0 1 0 0,-1-1-1 0 0,0 1 0 0 0,0 0 1 0 0,1 0-1 0 0,-1 0 0 0 0,1 0 1 0 0,-1 0-1 0 0,1 1 0 0 0,-1-1 1 0 0,1 0-1 0 0,-1 1 1 0 0,1-1-1 0 0,0 1 0 0 0,0-1 1 0 0,0 1-1 0 0,0 0 0 0 0,-1 1 1 0 0,2-2-34 0 0,0-1 0 0 0,0 1 0 0 0,0-1 0 0 0,-1 0 0 0 0,1 1 0 0 0,0-1 0 0 0,0 0 0 0 0,0 0 0 0 0,0 1 1 0 0,-1-1-1 0 0,1 0 0 0 0,0 1 0 0 0,0-1 0 0 0,-1 0 0 0 0,1 0 0 0 0,0 0 0 0 0,-1 1 0 0 0,1-1 0 0 0,0 0 0 0 0,-1 0 1 0 0,1 0-1 0 0,0 0 0 0 0,-1 1 0 0 0,1-1 0 0 0,0 0 0 0 0,-1 0 0 0 0,0 0 0 0 0,-3 1-2326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22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51 2481 0 0,'-44'-24'8709'0'0,"54"29"-7091"0"0,0-1-1 0 0,1 0 0 0 0,15 3 0 0 0,35 1 1573 0 0,67-10-1965 0 0,-28-1-62 0 0,100 8-531 0 0,66 1 271 0 0,-71 5-503 0 0,-107-4-163 0 0,142-7-1 0 0,-71-18 209 0 0,-87 7-248 0 0,1 4-1 0 0,78 3 1 0 0,-57 5 166 0 0,0-3 0 0 0,150-24 0 0 0,-178 19-308 0 0,0 3 0 0 0,85 5 0 0 0,-38 2 264 0 0,-82-4-237 0 0,-21-1-30 0 0,1 2 0 0 0,0 0-1 0 0,-1 0 1 0 0,1 1 0 0 0,-1 0 0 0 0,1 0 0 0 0,11 4 0 0 0,-26-8-3008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24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1 4601 0 0,'-11'4'1355'0'0,"0"1"0"0"0,1 1 0 0 0,-1 0 0 0 0,-9 7 0 0 0,-32 17 763 0 0,43-25-2070 0 0,0-1 1 0 0,1 1 0 0 0,-16 11 0 0 0,22-14-55 0 0,1 0 0 0 0,-1-1 0 0 0,0 1 0 0 0,1 0 0 0 0,-1 0 0 0 0,1-1 0 0 0,-1 1 0 0 0,1 0 0 0 0,0 1 0 0 0,-1 1 0 0 0,2-3-5 0 0,-1 0 1 0 0,1 0 0 0 0,0 0-1 0 0,0 0 1 0 0,0-1 0 0 0,0 1 0 0 0,0 0-1 0 0,0 0 1 0 0,0 0 0 0 0,0 0-1 0 0,0 0 1 0 0,0 0 0 0 0,1 0-1 0 0,-1-1 1 0 0,0 1 0 0 0,1 0-1 0 0,-1 0 1 0 0,0 0 0 0 0,1-1-1 0 0,-1 1 1 0 0,1 0 0 0 0,-1 0-1 0 0,1-1 1 0 0,0 1 0 0 0,-1 0-1 0 0,2 0 1 0 0,4 3-23 0 0,1-1 1 0 0,-1 0-1 0 0,1 0 0 0 0,-1 0 0 0 0,1-1 1 0 0,0 0-1 0 0,0 0 0 0 0,9 0 1 0 0,18 6 260 0 0,-30-6-163 0 0,0-1 0 0 0,1 1 0 0 0,-1 0 0 0 0,0 0 0 0 0,0 0 0 0 0,0 0 0 0 0,0 1 0 0 0,-1 0 0 0 0,1-1 0 0 0,-1 2 0 0 0,1-1 0 0 0,-1 0 0 0 0,0 0 0 0 0,-1 1 0 0 0,1 0 0 0 0,0 0 1 0 0,-1 0-1 0 0,4 8 0 0 0,-5-9-24 0 0,0 1 1 0 0,-1 0-1 0 0,1-1 0 0 0,-1 1 1 0 0,1 0-1 0 0,-1 0 1 0 0,0-1-1 0 0,-1 1 1 0 0,1 0-1 0 0,-1 0 1 0 0,0-1-1 0 0,1 1 1 0 0,-2 0-1 0 0,1-1 1 0 0,0 1-1 0 0,-1-1 0 0 0,1 1 1 0 0,-1-1-1 0 0,0 0 1 0 0,0 0-1 0 0,-1 0 1 0 0,1 0-1 0 0,-4 3 1 0 0,3-2-99 0 0,-1 0 0 0 0,1 0 0 0 0,-1 0 0 0 0,0-1 0 0 0,0 1 0 0 0,0-1 0 0 0,-1 0 0 0 0,1 0 1 0 0,-1-1-1 0 0,0 0 0 0 0,0 1 0 0 0,1-1 0 0 0,-1-1 0 0 0,-8 2 0 0 0,13-3-162 0 0,0 0-1 0 0,-1 0 1 0 0,1 0-1 0 0,-1 0 1 0 0,1 0-1 0 0,0 0 1 0 0,-1-1-1 0 0,1 1 1 0 0,0 0-1 0 0,-1 0 1 0 0,1-1-1 0 0,0 1 1 0 0,0 0-1 0 0,-1 0 1 0 0,1-1-1 0 0,0 1 1 0 0,0 0-1 0 0,-1-1 1 0 0,1 1-1 0 0,0 0 1 0 0,0-1-1 0 0,0 1 1 0 0,0 0-1 0 0,0-1 1 0 0,-1 1 0 0 0,1-1-1 0 0,0 1 1 0 0,0 0-1 0 0,0-1 1 0 0,0 1-1 0 0,0 0 1 0 0,0-1-1 0 0,0 1 1 0 0,0-1-1 0 0,0 1 1 0 0,0 0-1 0 0,1-1 1 0 0,3-7-3856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25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6737 0 0,'2'0'344'0'0,"0"-1"0"0"0,0 1 0 0 0,0 0 0 0 0,0 0 0 0 0,0 0 0 0 0,0 0 0 0 0,0 0 0 0 0,0 0 0 0 0,0 0 0 0 0,0 1 0 0 0,0-1 0 0 0,0 1 0 0 0,2 0 0 0 0,9 2 298 0 0,17-2-121 0 0,0-1 0 0 0,47-7 1 0 0,-72 5-572 0 0,6-1-318 0 0,-6 3-3675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25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7146 0 0,'-1'1'281'0'0,"0"-1"0"0"0,0 1 0 0 0,0 0 0 0 0,-1 0 1 0 0,1 0-1 0 0,0 0 0 0 0,0 0 0 0 0,0 0 0 0 0,1 0 1 0 0,-1 0-1 0 0,0 1 0 0 0,0-1 0 0 0,1 0 1 0 0,-1 0-1 0 0,1 1 0 0 0,-1-1 0 0 0,1 0 0 0 0,-1 1 1 0 0,1-1-1 0 0,0 1 0 0 0,0-1 0 0 0,-1 0 0 0 0,1 1 1 0 0,0-1-1 0 0,0 1 0 0 0,1-1 0 0 0,-1 3 1 0 0,8 48 411 0 0,-5-39-113 0 0,9 70-249 0 0,-6-27-3033 0 0,-2-43-126 0 0,7-15-6866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25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9 4705 0 0,'-1'-1'227'0'0,"1"1"-1"0"0,-1-1 1 0 0,0 0-1 0 0,0 1 1 0 0,1-1 0 0 0,-1 1-1 0 0,0-1 1 0 0,0 1-1 0 0,1-1 1 0 0,-1 1 0 0 0,0-1-1 0 0,0 1 1 0 0,0 0-1 0 0,0 0 1 0 0,0-1 0 0 0,0 1-1 0 0,1 0 1 0 0,-1 0-1 0 0,0 0 1 0 0,0 0-1 0 0,0 0 1 0 0,0 0 0 0 0,0 0-1 0 0,0 0 1 0 0,0 0-1 0 0,0 1 1 0 0,-1-1 0 0 0,0 2 3 0 0,0-1 0 0 0,0 0 1 0 0,0 0-1 0 0,0 1 1 0 0,1-1-1 0 0,-1 1 1 0 0,1 0-1 0 0,-1-1 0 0 0,1 1 1 0 0,-1 0-1 0 0,0 2 1 0 0,-2 3-42 0 0,0 0 1 0 0,1 0 0 0 0,0 0 0 0 0,0 1 0 0 0,1-1-1 0 0,-2 9 1 0 0,4-12-157 0 0,0 0 0 0 0,-1 1 0 0 0,2-1 0 0 0,-1 1 0 0 0,0-1 0 0 0,1 0 0 0 0,0 1 0 0 0,0-1 0 0 0,0 0 0 0 0,0 0 0 0 0,1 1 0 0 0,0-1 0 0 0,0 0 0 0 0,0-1 0 0 0,0 1 0 0 0,1 0 0 0 0,-1-1 0 0 0,5 5 0 0 0,-5-6-14 0 0,-1 0 0 0 0,1-1 0 0 0,0 1 1 0 0,0 0-1 0 0,1-1 0 0 0,-1 0 0 0 0,0 0 0 0 0,0 0 0 0 0,1 0 0 0 0,-1 0 1 0 0,0 0-1 0 0,1 0 0 0 0,-1-1 0 0 0,1 1 0 0 0,-1-1 0 0 0,1 0 0 0 0,0 0 1 0 0,-1 0-1 0 0,1 0 0 0 0,-1 0 0 0 0,1 0 0 0 0,-1-1 0 0 0,1 1 0 0 0,-1-1 1 0 0,1 0-1 0 0,-1 0 0 0 0,0 1 0 0 0,1-2 0 0 0,-1 1 0 0 0,0 0 0 0 0,0 0 1 0 0,0-1-1 0 0,2-1 0 0 0,-1 0 32 0 0,-1 0-1 0 0,1 1 1 0 0,-1-1 0 0 0,0 0-1 0 0,0-1 1 0 0,-1 1 0 0 0,1 0 0 0 0,-1 0-1 0 0,1-1 1 0 0,-1 1 0 0 0,0-1-1 0 0,0 1 1 0 0,-1-1 0 0 0,1 0 0 0 0,-1 1-1 0 0,1-1 1 0 0,-1 1 0 0 0,0-1 0 0 0,-1 0-1 0 0,1 1 1 0 0,-1-1 0 0 0,1 1-1 0 0,-1-1 1 0 0,0 0 0 0 0,-2-3 0 0 0,2 4-57 0 0,1 0 0 0 0,-1 0 1 0 0,0 0-1 0 0,0 0 0 0 0,-1 0 1 0 0,1 0-1 0 0,-1 0 0 0 0,1 0 1 0 0,-1 0-1 0 0,0 1 0 0 0,0-1 1 0 0,0 1-1 0 0,0-1 0 0 0,0 1 1 0 0,-1 0-1 0 0,1 0 0 0 0,-1 0 1 0 0,0 0-1 0 0,1 0 0 0 0,-1 1 1 0 0,0-1-1 0 0,0 1 0 0 0,0 0 1 0 0,0 0-1 0 0,0 0 0 0 0,0 0 1 0 0,-7-1-1 0 0,8 3-109 0 0,-1-1 1 0 0,1 1-1 0 0,0-1 1 0 0,-1 1-1 0 0,1 0 1 0 0,0 0-1 0 0,0 0 0 0 0,0 0 1 0 0,0 1-1 0 0,-4 2 1 0 0,-3 8-2403 0 0,9-11 2218 0 0,0-1 0 0 0,-1 1 0 0 0,1-1-1 0 0,0 1 1 0 0,0 0 0 0 0,0-1 0 0 0,0 1 0 0 0,0 0 0 0 0,0-1 0 0 0,0 1 0 0 0,0 0 0 0 0,0-1-1 0 0,0 1 1 0 0,0 0 0 0 0,1-1 0 0 0,-1 1 0 0 0,0-1 0 0 0,0 1 0 0 0,1 1 0 0 0,8 1-5739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26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86 6393 0 0,'-1'1'417'0'0,"0"-1"-1"0"0,0 1 0 0 0,0 0 0 0 0,0-1 0 0 0,0 1 1 0 0,0 0-1 0 0,0-1 0 0 0,0 1 0 0 0,0 0 1 0 0,0 0-1 0 0,0 0 0 0 0,0 0 0 0 0,1 0 0 0 0,-1 0 1 0 0,0 0-1 0 0,0 2 0 0 0,-6 23 2027 0 0,6 37-3095 0 0,2-43 1401 0 0,-1-3-661 0 0,-1-6-36 0 0,1 1 0 0 0,0-1 0 0 0,1 1 0 0 0,1-1 0 0 0,-1 0 0 0 0,2 1 0 0 0,3 11 0 0 0,-1-20-759 0 0,-1-10-389 0 0,1-10-509 0 0,-5-20 775 0 0,-5-44 0 0 0,1 43 1575 0 0,3-40 0 0 0,1 57 269 0 0,-1 18-851 0 0,1-1-1 0 0,0 1 1 0 0,0 0 0 0 0,1-1-1 0 0,-1 1 1 0 0,0-1-1 0 0,1 1 1 0 0,1-4 0 0 0,-1 6-154 0 0,0-1-1 0 0,0 1 1 0 0,0 0 0 0 0,0-1 0 0 0,0 1-1 0 0,0 0 1 0 0,0 0 0 0 0,1 0 0 0 0,-1 0 0 0 0,0 0-1 0 0,1 0 1 0 0,-1 0 0 0 0,1 1 0 0 0,-1-1 0 0 0,1 0-1 0 0,-1 1 1 0 0,1-1 0 0 0,-1 1 0 0 0,1 0-1 0 0,-1-1 1 0 0,4 1 0 0 0,3-1 31 0 0,0 1 1 0 0,1-1-1 0 0,-1 2 0 0 0,0-1 1 0 0,0 1-1 0 0,1 0 1 0 0,-1 1-1 0 0,0 0 0 0 0,0 0 1 0 0,0 1-1 0 0,-1 0 0 0 0,9 4 1 0 0,-13-6-12 0 0,-1 0-1 0 0,1 1 1 0 0,-1-1 0 0 0,0 1 0 0 0,1 0 0 0 0,-1-1-1 0 0,0 1 1 0 0,0 0 0 0 0,0 0 0 0 0,-1 1 0 0 0,1-1 0 0 0,0 0-1 0 0,-1 0 1 0 0,1 1 0 0 0,-1-1 0 0 0,0 1 0 0 0,0 0-1 0 0,0-1 1 0 0,0 1 0 0 0,0 0 0 0 0,-1-1 0 0 0,1 1-1 0 0,-1 0 1 0 0,0 0 0 0 0,1 0 0 0 0,-1-1 0 0 0,-1 1-1 0 0,1 0 1 0 0,0 0 0 0 0,-1 0 0 0 0,1-1 0 0 0,-1 1 0 0 0,0 0-1 0 0,0 0 1 0 0,0-1 0 0 0,0 1 0 0 0,0-1 0 0 0,-3 4-1 0 0,3-4-5 0 0,0-1-1 0 0,0 1 1 0 0,0 0 0 0 0,0-1-1 0 0,0 1 1 0 0,0-1-1 0 0,0 1 1 0 0,-1-1-1 0 0,1 1 1 0 0,0-1-1 0 0,-1 0 1 0 0,1 0 0 0 0,-1 0-1 0 0,0 0 1 0 0,1 0-1 0 0,-1 0 1 0 0,0 0-1 0 0,0-1 1 0 0,1 1 0 0 0,-1 0-1 0 0,0-1 1 0 0,0 0-1 0 0,-3 1 1 0 0,-1-1-63 0 0,1-1-1 0 0,-1 0 1 0 0,0 0 0 0 0,1 0 0 0 0,-1-1-1 0 0,-6-2 1 0 0,6 2-22 0 0,-1-1-1 0 0,1 2 1 0 0,0-1-1 0 0,0 1 1 0 0,-9-1 0 0 0,23 6 110 0 0,0 0 1 0 0,0 0-1 0 0,14 10 1 0 0,-14-9 51 0 0,-1-1-38 0 0,-1 1-1 0 0,0-1 0 0 0,-1 1 0 0 0,1 0 1 0 0,-1 0-1 0 0,0 0 0 0 0,0 1 0 0 0,-1 0 0 0 0,1 0 1 0 0,-1 0-1 0 0,-1 1 0 0 0,7 12 0 0 0,-7-10 22 0 0,-1 1-1 0 0,1-1 1 0 0,-2 0 0 0 0,1 1-1 0 0,-1 0 1 0 0,-1-1-1 0 0,1 1 1 0 0,-2 0-1 0 0,-1 13 1 0 0,3-16-1304 0 0,4-11-1455 0 0,4-14-3218 0 0,-2 5 270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26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6169 0 0,'-18'6'5243'0'0,"27"-1"-1814"0"0,34 0-733 0 0,-34-5-2668 0 0,-3 1 127 0 0,41 5 267 0 0,-44-5-417 0 0,-1-1 0 0 0,1 1 1 0 0,-1-1-1 0 0,1 1 0 0 0,-1 0 1 0 0,0 0-1 0 0,1 0 0 0 0,-1 0 1 0 0,0 1-1 0 0,0-1 0 0 0,0 1 0 0 0,0-1 1 0 0,0 1-1 0 0,3 3 0 0 0,-4-5-44 0 0,-1 0-1 0 0,0 1 1 0 0,0-1-1 0 0,0 0 1 0 0,0 0-1 0 0,0 0 1 0 0,0 0-1 0 0,1 1 1 0 0,-1-1-1 0 0,0 0 1 0 0,0 0-1 0 0,0 1 1 0 0,0-1-1 0 0,0 0 1 0 0,0 0-1 0 0,0 0 1 0 0,0 1-1 0 0,0-1 1 0 0,0 0-1 0 0,0 0 1 0 0,0 1-1 0 0,0-1 1 0 0,0 0-1 0 0,0 0 1 0 0,0 0-1 0 0,0 1 1 0 0,0-1-1 0 0,0 0 1 0 0,-1 0-1 0 0,1 1 1 0 0,0-1-1 0 0,0 0 1 0 0,0 0-1 0 0,0 0 1 0 0,0 0-1 0 0,0 1 1 0 0,-1-1-1 0 0,-10 2-1774 0 0,-20-7-1266 0 0,22 3 2559 0 0,7 2 558 0 0,0 0 0 0 0,0 0-1 0 0,0 0 1 0 0,0 0 0 0 0,0 0 0 0 0,0 1 0 0 0,0-1-1 0 0,0 1 1 0 0,0 0 0 0 0,0-1 0 0 0,0 1 0 0 0,0 0-1 0 0,0 0 1 0 0,1 0 0 0 0,-1 0 0 0 0,0 0 0 0 0,1 1-1 0 0,-4 2 1 0 0,3-1 113 0 0,-1 1 1 0 0,0-1-1 0 0,1 1 1 0 0,-1 0-1 0 0,1 0 0 0 0,0-1 1 0 0,1 2-1 0 0,-3 6 0 0 0,2-4-35 0 0,0-1-1 0 0,1 1 0 0 0,-1 0 0 0 0,2 0 0 0 0,-1 0 0 0 0,1 0 0 0 0,0 0 0 0 0,0 0 0 0 0,1 0 0 0 0,0 0 0 0 0,2 9 0 0 0,0-10 8 0 0,0 1 0 0 0,0-1 0 0 0,0 1 0 0 0,1-1 1 0 0,-1 0-1 0 0,2 0 0 0 0,-1-1 0 0 0,0 1 0 0 0,1-1 0 0 0,0 0 1 0 0,1 0-1 0 0,-1-1 0 0 0,1 1 0 0 0,0-1 0 0 0,8 4 0 0 0,-9-6-207 0 0,-1 0 0 0 0,1 0-1 0 0,0-1 1 0 0,-1 0 0 0 0,1 0-1 0 0,0 0 1 0 0,0 0 0 0 0,0-1-1 0 0,0 0 1 0 0,-1 0 0 0 0,1 0-1 0 0,0 0 1 0 0,0-1 0 0 0,0 0-1 0 0,0 0 1 0 0,-1 0 0 0 0,1-1-1 0 0,0 1 1 0 0,-1-1 0 0 0,1 0-1 0 0,-1-1 1 0 0,0 1 0 0 0,5-5-1 0 0,-6 6-426 0 0,-1-1 0 0 0,0 0 0 0 0,0 0-1 0 0,0 1 1 0 0,0-1 0 0 0,-1-1-1 0 0,1 1 1 0 0,0 0 0 0 0,-1 0 0 0 0,0-1-1 0 0,1 1 1 0 0,-1-1 0 0 0,0 1-1 0 0,1-4 1 0 0,2-6-4035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27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7786 0 0,'28'-10'6953'0'0,"2"7"-3869"0"0,-23 3-3346 0 0,0 0-1 0 0,-1 0 1 0 0,1 1-1 0 0,0 1 1 0 0,-1-1-1 0 0,1 1 0 0 0,-1 0 1 0 0,0 0-1 0 0,1 1 1 0 0,-1 0-1 0 0,9 5 0 0 0,-14-7-436 0 0,2 1-458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36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11811 0 0,'-2'2'576'0'0,"0"1"0"0"0,0-1 0 0 0,0 1 0 0 0,0 0 0 0 0,1-1 0 0 0,-1 1 0 0 0,1 0 1 0 0,-1 4-1 0 0,-10 47 1813 0 0,7-25-1544 0 0,-3 6-261 0 0,-12 57 157 0 0,18-83-763 0 0,1 0 0 0 0,1-1 0 0 0,0 1-1 0 0,0 0 1 0 0,0 0 0 0 0,1-1 0 0 0,1 1-1 0 0,2 10 1 0 0,-20-63-1810 0 0,-18-63 885 0 0,32 96 925 0 0,0 0-1 0 0,0 0 1 0 0,1 0 0 0 0,0 0-1 0 0,1 0 1 0 0,0 0 0 0 0,4-21-1 0 0,-4 30 62 0 0,0-1 0 0 0,1 1-1 0 0,-1 0 1 0 0,1 0 0 0 0,-1-1-1 0 0,1 1 1 0 0,0 0 0 0 0,0 0-1 0 0,0 0 1 0 0,0 0 0 0 0,0 0 0 0 0,0 0-1 0 0,1 0 1 0 0,-1 0 0 0 0,1 0-1 0 0,-1 0 1 0 0,1 1 0 0 0,0-1-1 0 0,0 1 1 0 0,-1-1 0 0 0,1 1-1 0 0,0 0 1 0 0,0 0 0 0 0,1 0 0 0 0,-1 0-1 0 0,0 0 1 0 0,0 0 0 0 0,0 0-1 0 0,1 1 1 0 0,-1-1 0 0 0,0 1-1 0 0,1 0 1 0 0,-1 0 0 0 0,0-1-1 0 0,1 2 1 0 0,-1-1 0 0 0,0 0 0 0 0,0 0-1 0 0,1 1 1 0 0,-1-1 0 0 0,0 1-1 0 0,1 0 1 0 0,2 1 0 0 0,7 3 168 0 0,0 0 0 0 0,0 1 0 0 0,0 1 0 0 0,-1 0 0 0 0,1 0 0 0 0,11 12 0 0 0,1 0-123 0 0,-13-11-2 0 0,1 1 1 0 0,-2 1-1 0 0,1-1 1 0 0,-1 2-1 0 0,14 19 1 0 0,-22-27-82 0 0,0 0 0 0 0,0 0 0 0 0,-1 0 1 0 0,1 1-1 0 0,-1-1 0 0 0,0 0 1 0 0,0 1-1 0 0,-1-1 0 0 0,1 1 0 0 0,-1-1 1 0 0,1 1-1 0 0,-1 0 0 0 0,0-1 1 0 0,0 1-1 0 0,-1-1 0 0 0,1 1 0 0 0,-1-1 1 0 0,0 1-1 0 0,0-1 0 0 0,0 1 0 0 0,0-1 1 0 0,0 0-1 0 0,-1 1 0 0 0,0-1 1 0 0,1 0-1 0 0,-1 0 0 0 0,-5 5 0 0 0,2-1-22 0 0,-1 0 0 0 0,0-1-1 0 0,0 0 1 0 0,0 0 0 0 0,-1 0-1 0 0,0-1 1 0 0,0 0 0 0 0,0 0-1 0 0,-1-1 1 0 0,0 0 0 0 0,0 0-1 0 0,0-1 1 0 0,0 0 0 0 0,0-1-1 0 0,-1 1 1 0 0,1-1 0 0 0,-1-1-1 0 0,1 0 1 0 0,-1 0 0 0 0,0-1-1 0 0,0 0 1 0 0,1 0 0 0 0,-1-1-1 0 0,0 0 1 0 0,-8-3 0 0 0,49 19 1022 0 0,-24-11-955 0 0,0 0 1 0 0,0 0-1 0 0,16 4 1 0 0,-12-5-153 0 0,1-2 1 0 0,0 0 0 0 0,-1 0 0 0 0,1-1 0 0 0,0-1-1 0 0,0 0 1 0 0,-1-1 0 0 0,1 0 0 0 0,14-5 0 0 0,18-10-3134 0 0,-5-6-3502 0 0,-18 7-174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28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42 262 3121 0 0,'-41'15'3846'0'0,"63"-20"1335"0"0,4-1-3213 0 0,108-30 2204 0 0,72 3-2258 0 0,-87 15-1369 0 0,11 0 179 0 0,157 0 0 0 0,76-4 905 0 0,137 0 1073 0 0,-372 20-2073 0 0,158-21 1 0 0,-251 19-411 0 0,1 3 0 0 0,-1 1 0 0 0,66 8 0 0 0,-85-7-114 0 0,0-1 0 0 0,0-1 0 0 0,25-3-1 0 0,22-2-10 0 0,-43 2 1457 0 0,-19 4-1847 0 0,0-1 0 0 0,0 1 1 0 0,0-1-1 0 0,-1 1 0 0 0,1-1 0 0 0,0 0 1 0 0,0 1-1 0 0,-1-1 0 0 0,1 0 0 0 0,-1 0 1 0 0,1 1-1 0 0,-1-1 0 0 0,1 0 0 0 0,-1 0 1 0 0,1 0-1 0 0,-1 0 0 0 0,0 0 1 0 0,1 0-1 0 0,-1 0 0 0 0,0-1 0 0 0,1 0-913 0 0,-1-1 0 0 0,0 0 0 0 0,-1 1 0 0 0,1-1 0 0 0,0 0 0 0 0,-1 1-1 0 0,1-1 1 0 0,-1 1 0 0 0,0-1 0 0 0,0 0 0 0 0,-2-3 0 0 0,1-5-5483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31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3801 0 0,'3'-3'5939'0'0,"10"-11"-3758"0"0,-8 12-1958 0 0,1 0 0 0 0,-1 0-1 0 0,0 0 1 0 0,1 0-1 0 0,0 1 1 0 0,-1 0 0 0 0,1 0-1 0 0,0 1 1 0 0,-1-1 0 0 0,1 1-1 0 0,0 1 1 0 0,-1-1 0 0 0,1 1-1 0 0,0 0 1 0 0,-1 0 0 0 0,1 0-1 0 0,-1 1 1 0 0,6 2 0 0 0,-5-2-180 0 0,-1 0 0 0 0,0 0 0 0 0,1-1 0 0 0,-1 1 0 0 0,1-1 0 0 0,-1-1 0 0 0,1 1 0 0 0,0-1 0 0 0,-1 0 0 0 0,1 0 0 0 0,-1-1 0 0 0,1 0 0 0 0,0 0 0 0 0,-1 0 0 0 0,0 0 0 0 0,1-1 0 0 0,8-4 0 0 0,-3-3-1442 0 0,-11 9 1148 0 0,0 0 1 0 0,0-1 0 0 0,0 1 0 0 0,1-1 0 0 0,-1 1-1 0 0,0 0 1 0 0,0-1 0 0 0,0 1 0 0 0,0-1 0 0 0,0 1-1 0 0,0 0 1 0 0,0-1 0 0 0,0 1 0 0 0,0-1-1 0 0,0 1 1 0 0,0-1 0 0 0,-1 1 0 0 0,1 0 0 0 0,0-1-1 0 0,0 1 1 0 0,0 0 0 0 0,0-1 0 0 0,-1 1 0 0 0,1-1-1 0 0,0 1 1 0 0,0 0 0 0 0,-1-1 0 0 0,1 1 0 0 0,-1 0-1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32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1920 0 0,'-2'1'476'0'0,"1"-1"-1"0"0,-1 1 1 0 0,1 0-1 0 0,0-1 1 0 0,-1 1-1 0 0,1 0 1 0 0,0 0-1 0 0,0 0 1 0 0,-1 0-1 0 0,1 0 1 0 0,0 0-1 0 0,0 0 1 0 0,0 0-1 0 0,-1 2 0 0 0,-5 21 2861 0 0,7-14-3151 0 0,0 1 0 0 0,1-1-1 0 0,2 17 1 0 0,1 10 564 0 0,-5-31-690 0 0,1 1-1 0 0,-1 0 1 0 0,2 0 0 0 0,-1 0-1 0 0,1 0 1 0 0,0 0-1 0 0,0-1 1 0 0,1 1-1 0 0,-1 0 1 0 0,2-1 0 0 0,-1 1-1 0 0,1-1 1 0 0,0 0-1 0 0,0 0 1 0 0,1 0-1 0 0,-1 0 1 0 0,1 0 0 0 0,1-1-1 0 0,-1 0 1 0 0,1 0-1 0 0,0 0 1 0 0,0 0-1 0 0,6 3 1 0 0,-4-2 44 0 0,1-1 0 0 0,0 0 0 0 0,0 0 0 0 0,0-1 0 0 0,1 0 0 0 0,0-1 0 0 0,-1 0 0 0 0,1 0 0 0 0,0-1 0 0 0,0 0 0 0 0,14 1 0 0 0,-18-3-237 0 0,-1 1 0 0 0,1-1-1 0 0,-1 0 1 0 0,1 0 0 0 0,0-1-1 0 0,-1 0 1 0 0,1 1 0 0 0,-1-2 0 0 0,1 1-1 0 0,-1 0 1 0 0,0-1 0 0 0,1 0 0 0 0,-1 0-1 0 0,0 0 1 0 0,0 0 0 0 0,0-1 0 0 0,-1 0-1 0 0,1 1 1 0 0,-1-1 0 0 0,1-1 0 0 0,-1 1-1 0 0,0 0 1 0 0,0-1 0 0 0,4-6-1 0 0,-7 9-335 0 0,1 0 0 0 0,0 0-1 0 0,-1 0 1 0 0,0 0-1 0 0,1 0 1 0 0,-1 0 0 0 0,0 0-1 0 0,1-1 1 0 0,-1 1-1 0 0,0 0 1 0 0,0 0-1 0 0,0 0 1 0 0,0 0 0 0 0,0 0-1 0 0,0-1 1 0 0,0 1-1 0 0,-1 0 1 0 0,1-2 0 0 0,-3-1-2770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32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41 113 3561 0 0,'-1'1'-23'0'0,"-28"-4"3131"0"0,29 3-3007 0 0,-1 0 0 0 0,1-1 0 0 0,-1 1 0 0 0,1 0 0 0 0,-1 0 1 0 0,1 0-1 0 0,0 0 0 0 0,-1 0 0 0 0,1-1 0 0 0,-1 1 0 0 0,1 0 0 0 0,-1-1 0 0 0,1 1 0 0 0,0 0 0 0 0,-1 0 0 0 0,1-1 0 0 0,0 1 0 0 0,-1-1 0 0 0,1 1 0 0 0,0 0 0 0 0,-1-1 0 0 0,1 1 0 0 0,0-1 0 0 0,0 1 0 0 0,0-1 1 0 0,-1 1-1 0 0,1 0 0 0 0,0-1 0 0 0,0 1 0 0 0,0-1 0 0 0,0 1 0 0 0,0-1 0 0 0,0 1 0 0 0,0-1 0 0 0,0 1 0 0 0,0-1 0 0 0,0 1 0 0 0,0-1 0 0 0,0 1 0 0 0,0-1 0 0 0,0 1 0 0 0,1-1 0 0 0,-1 1 0 0 0,0-1 0 0 0,0 1 1 0 0,0 0-1 0 0,1-1 0 0 0,-1 1 0 0 0,0-1 0 0 0,1 1 0 0 0,-1 0 0 0 0,0-1 0 0 0,1 1 0 0 0,-1-1 0 0 0,4-1 83 0 0,0 0-1 0 0,0 0 1 0 0,0 0-1 0 0,0 1 1 0 0,0-1 0 0 0,1 1-1 0 0,-1 0 1 0 0,0 0-1 0 0,5 0 1 0 0,3-1 59 0 0,0-1-498 0 0,102-28 944 0 0,-99 26-3188 0 0,0-1 0 0 0,25-15 0 0 0,-28 15-1968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32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15 5841 0 0,'10'-7'1988'0'0,"0"0"1365"0"0,-17 14-381 0 0,-8 9-2698 0 0,1 1 0 0 0,0 1 0 0 0,2 0 0 0 0,0 0 0 0 0,1 1 0 0 0,-10 23 0 0 0,-14 24-180 0 0,30-57-1583 0 0,9-17-5253 0 0,-1 0 1888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33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61 5665 0 0,'0'0'160'0'0,"0"-1"0"0"0,-1 1 1 0 0,1 0-1 0 0,0 0 0 0 0,0 0 0 0 0,0-1 0 0 0,0 1 0 0 0,-1 0 0 0 0,1-1 0 0 0,0 1 0 0 0,0 0 0 0 0,0 0 0 0 0,0-1 1 0 0,0 1-1 0 0,0 0 0 0 0,0-1 0 0 0,0 1 0 0 0,-1 0 0 0 0,1-1 0 0 0,0 1 0 0 0,0 0 0 0 0,1-1 0 0 0,-1 1 1 0 0,0 0-1 0 0,0 0 0 0 0,0-1 0 0 0,0 1 0 0 0,0 0 0 0 0,0-1 0 0 0,0 1 0 0 0,0 0 0 0 0,1 0 0 0 0,-1-1 0 0 0,0 1 1 0 0,0 0-1 0 0,0-1 0 0 0,0 1 0 0 0,1 0 0 0 0,-1 0 0 0 0,0-1 0 0 0,13 10 1447 0 0,11 19-1436 0 0,2 12 236 0 0,-7-11 68 0 0,25 30 0 0 0,-37-50-1318 0 0,2 0 0 0 0,0-1 0 0 0,17 14 0 0 0,-20-19-2379 0 0</inkml:trace>
  <inkml:trace contextRef="#ctx0" brushRef="#br0" timeOffset="1">380 19 4873 0 0,'4'-5'391'0'0,"4"-9"4011"0"0,-25 20-650 0 0,5 0-3502 0 0,0 0 0 0 0,1 1 0 0 0,0 1 1 0 0,0 0-1 0 0,0 0 0 0 0,1 1 0 0 0,1 1 1 0 0,-13 14-1 0 0,21-23-270 0 0,1 1 0 0 0,-1-1 1 0 0,0 1-1 0 0,1-1 0 0 0,-1 1 0 0 0,1 0 0 0 0,-1-1 1 0 0,1 1-1 0 0,0 0 0 0 0,0-1 0 0 0,-1 1 0 0 0,1 0 1 0 0,0-1-1 0 0,1 1 0 0 0,-1 0 0 0 0,0-1 0 0 0,0 1 1 0 0,1 0-1 0 0,-1-1 0 0 0,2 4 0 0 0,0-1 15 0 0,0 0-1 0 0,1 0 1 0 0,-1-1-1 0 0,1 1 1 0 0,0-1-1 0 0,0 1 1 0 0,0-1-1 0 0,4 3 1 0 0,0 0-105 0 0,0-1 0 0 0,0 0 0 0 0,1 0 0 0 0,0 0 0 0 0,0-1 0 0 0,0 0-1 0 0,16 4 1 0 0,7-6-1865 0 0,-28-3 1420 0 0,-1 1 0 0 0,1-1 1 0 0,-1 0-1 0 0,0 0 1 0 0,0 0-1 0 0,1 0 0 0 0,-1 0 1 0 0,0 0-1 0 0,0-1 1 0 0,3-2-1 0 0,6-4-3501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33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7642 0 0,'1'0'106'0'0,"0"0"0"0"0,0 0 0 0 0,1 1 1 0 0,-1-1-1 0 0,0 0 0 0 0,0 1 0 0 0,0-1 1 0 0,0 1-1 0 0,0 0 0 0 0,0-1 0 0 0,0 1 1 0 0,0 0-1 0 0,-1-1 0 0 0,1 1 0 0 0,0 0 1 0 0,0 0-1 0 0,0 0 0 0 0,-1 0 0 0 0,1 0 1 0 0,-1 0-1 0 0,1 0 0 0 0,0 0 0 0 0,-1 0 1 0 0,0 0-1 0 0,1 0 0 0 0,-1 0 0 0 0,0 0 1 0 0,1 0-1 0 0,-1 3 0 0 0,5 43 1095 0 0,-5-29-716 0 0,2 26 230 0 0,-2-32-547 0 0,1 0-1 0 0,0 0 1 0 0,3 15-1 0 0,2-64-10131 0 0,-1 18 8509 0 0,-4 18 1657 0 0,0 0 1 0 0,-1 0-1 0 0,1 0 1 0 0,0 0-1 0 0,0 0 1 0 0,-1 0-1 0 0,1 0 1 0 0,0 0-1 0 0,0 0 1 0 0,0 0-1 0 0,1 0 1 0 0,-1 1-1 0 0,0-1 1 0 0,1 0 0 0 0,1 0 354 0 0,0 0 0 0 0,0 1 0 0 0,0-1 0 0 0,0 1 0 0 0,0-1 0 0 0,0 1 0 0 0,0 0 0 0 0,0 0 1 0 0,0 1-1 0 0,-1-1 0 0 0,4 1 0 0 0,-3 0-599 0 0,-1-1 0 0 0,0 0-1 0 0,0 0 1 0 0,1 0 0 0 0,-1-1 0 0 0,0 1-1 0 0,0 0 1 0 0,0-1 0 0 0,1 0 0 0 0,-1 1 0 0 0,0-1-1 0 0,0 0 1 0 0,0 0 0 0 0,0 0 0 0 0,0 0-1 0 0,0-1 1 0 0,0 1 0 0 0,-1 0 0 0 0,1-1 0 0 0,0 1-1 0 0,-1-1 1 0 0,1 0 0 0 0,1-3 0 0 0,0 2-214 0 0,-1 0 1 0 0,0-1 0 0 0,0 1 0 0 0,0-1-1 0 0,-1 0 1 0 0,1 1 0 0 0,-1-1 0 0 0,0 0-1 0 0,0 0 1 0 0,0 0 0 0 0,-1 0 0 0 0,1-4-1 0 0,-1 7 277 0 0,0 1-1 0 0,-1-1 1 0 0,1 1 0 0 0,0-1-1 0 0,0 1 1 0 0,0 0-1 0 0,0-1 1 0 0,0 1-1 0 0,0-1 1 0 0,0 1 0 0 0,0-1-1 0 0,0 1 1 0 0,0-1-1 0 0,0 1 1 0 0,0-1-1 0 0,0 1 1 0 0,0-1 0 0 0,1 1-1 0 0,-1-1 1 0 0,0 1-1 0 0,0 0 1 0 0,0-1-1 0 0,1 1 1 0 0,-1-1 0 0 0,0 1-1 0 0,1 0 1 0 0,-1-1-1 0 0,0 1 1 0 0,1 0-1 0 0,-1-1 1 0 0,0 1 0 0 0,1 0-1 0 0,-1-1 1 0 0,1 1-1 0 0,-1 0 1 0 0,0 0-1 0 0,1-1 1 0 0,0 2 89 0 0,-1 0 1 0 0,1 0-1 0 0,-1-1 1 0 0,1 1-1 0 0,-1 0 1 0 0,1 0-1 0 0,-1 0 1 0 0,0-1-1 0 0,0 1 1 0 0,1 0-1 0 0,-1 0 0 0 0,0 0 1 0 0,0 0-1 0 0,0 0 1 0 0,0 0-1 0 0,0-1 1 0 0,0 1-1 0 0,0 0 1 0 0,0 0-1 0 0,0 0 0 0 0,-1 0 1 0 0,1 1-1 0 0,-3 12 434 0 0,1 1 1 0 0,1-1-1 0 0,1 29 0 0 0,0-38-689 0 0,0 0 1 0 0,1-1 0 0 0,0 1-1 0 0,0 0 1 0 0,0 0 0 0 0,0-1-1 0 0,1 1 1 0 0,0-1 0 0 0,0 1-1 0 0,0-1 1 0 0,0 0-1 0 0,1 0 1 0 0,0 0 0 0 0,0 0-1 0 0,6 7 1 0 0,-9-11-53 0 0,1 0 0 0 0,-1 1-1 0 0,1-1 1 0 0,-1 0 0 0 0,0 0 0 0 0,1 1-1 0 0,-1-1 1 0 0,1 0 0 0 0,-1 0 0 0 0,1 1 0 0 0,-1-1-1 0 0,1 0 1 0 0,-1 0 0 0 0,1 0 0 0 0,0 0-1 0 0,-1 0 1 0 0,1 0 0 0 0,-1 0 0 0 0,1 0 0 0 0,-1 0-1 0 0,1 0 1 0 0,-1 0 0 0 0,1 0 0 0 0,-1-1-1 0 0,1 1 1 0 0,4-1-3456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34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16 247 2569 0 0,'-15'7'9108'0'0,"23"-26"-3569"0"0,-2 7-6237 0 0,102-203 2179 0 0,-108 214-1483 0 0,0 1 0 0 0,0 0 0 0 0,0-1 0 0 0,0 1 0 0 0,1-1 1 0 0,-1 1-1 0 0,0 0 0 0 0,0-1 0 0 0,0 1 0 0 0,1 0 0 0 0,-1-1 1 0 0,0 1-1 0 0,1 0 0 0 0,-1-1 0 0 0,0 1 0 0 0,1 0 1 0 0,-1 0-1 0 0,0-1 0 0 0,1 1 0 0 0,-1 0 0 0 0,0 0 0 0 0,1 0 1 0 0,-1 0-1 0 0,0-1 0 0 0,1 1 0 0 0,-1 0 0 0 0,1 0 0 0 0,-1 0 1 0 0,1 0-1 0 0,-1 0 0 0 0,0 0 0 0 0,1 0 0 0 0,-1 0 1 0 0,1 0-1 0 0,9 13-14 0 0,4 24 3 0 0,-14-34 3 0 0,8 23-34 0 0,-4-7 45 0 0,2 0 0 0 0,0 0 0 0 0,1 0 0 0 0,1-1 0 0 0,11 19 0 0 0,-16-31-677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34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4145 0 0,'27'3'9373'0'0,"4"3"-7499"0"0,31 3-2866 0 0,-27-7-4415 0 0,-24-3 135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35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1 215 3553 0 0,'1'-10'11232'0'0,"6"-34"-7470"0"0,1 11-3450 0 0,1 1 0 0 0,2 1 0 0 0,15-34 0 0 0,-27 71-328 0 0,1-1-1 0 0,0 0 1 0 0,0 1 0 0 0,0-1-1 0 0,2 10 1 0 0,0-7-13 0 0,0 10 26 0 0,1-1 0 0 0,1 0 0 0 0,1 0 0 0 0,1-1-1 0 0,0 1 1 0 0,1-1 0 0 0,17 30 0 0 0,-23-46 8 0 0,-1 0 0 0 0,0 1 0 0 0,1-1 0 0 0,-1 0 0 0 0,1 1 0 0 0,-1-1 0 0 0,0 0-1 0 0,1 1 1 0 0,-1-1 0 0 0,1 0 0 0 0,-1 0 0 0 0,1 1 0 0 0,-1-1 0 0 0,1 0 0 0 0,-1 0 0 0 0,1 0 0 0 0,-1 0 0 0 0,1 0 0 0 0,-1 0 0 0 0,1 0 0 0 0,0 0 0 0 0,-1 0 0 0 0,1 0 0 0 0,-1 0 0 0 0,1 0 0 0 0,-1 0 0 0 0,1 0 0 0 0,-1-1 0 0 0,1 1-1 0 0,-1 0 1 0 0,1 0 0 0 0,-1-1 0 0 0,1 1 0 0 0,-1 0 0 0 0,0 0 0 0 0,1-1 0 0 0,-1 1 0 0 0,1 0 0 0 0,-1-1 0 0 0,0 1 0 0 0,1-1 0 0 0,-1 1 0 0 0,0-1 0 0 0,0 1 0 0 0,1-1 0 0 0,-1 1 0 0 0,0-1 0 0 0,0 1 0 0 0,1-1 0 0 0,17-29 139 0 0,-16 26-137 0 0,9-16 26 0 0,-6 14-18 0 0,-1-1 0 0 0,-1 1 0 0 0,1-1 0 0 0,-1 0 0 0 0,0 0 0 0 0,0 0 0 0 0,-1 0 0 0 0,0 0 1 0 0,1-12-1 0 0,-3 18-151 0 0,0 1 1 0 0,0 0-1 0 0,0-1 1 0 0,0 1-1 0 0,0 0 1 0 0,0 0 0 0 0,0-1-1 0 0,0 1 1 0 0,0 0-1 0 0,0-1 1 0 0,0 1-1 0 0,0 0 1 0 0,0 0-1 0 0,0-1 1 0 0,-1 1 0 0 0,1 0-1 0 0,0 0 1 0 0,0-1-1 0 0,0 1 1 0 0,-1 0-1 0 0,1 0 1 0 0,0-1 0 0 0,0 1-1 0 0,0 0 1 0 0,-1 0-1 0 0,1 0 1 0 0,0 0-1 0 0,0-1 1 0 0,-1 1-1 0 0,1 0 1 0 0,0 0 0 0 0,-1 0-1 0 0,1 0 1 0 0,0 0-1 0 0,0 0 1 0 0,-1 0-1 0 0,1 0 1 0 0,0 0-1 0 0,-1 0 1 0 0,1 0 0 0 0,0 0-1 0 0,-1 0 1 0 0,1 0-1 0 0,0 0 1 0 0,0 0-1 0 0,-1 0 1 0 0,1 0 0 0 0,0 0-1 0 0,-1 0 1 0 0,1 1-1 0 0,0-1 1 0 0,0 0-1 0 0,-1 0 1 0 0,1 0-1 0 0,0 0 1 0 0,0 1 0 0 0,0-1-1 0 0,-1 0 1 0 0,1 0-1 0 0,0 1 1 0 0,0-1-1 0 0,0 0 1 0 0,-1 0-1 0 0,1 1 1 0 0,0-1 0 0 0,0 1-1 0 0,-1-1-275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36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17380 0 0,'2'2'275'0'0,"0"0"1"0"0,1-1 0 0 0,-1 1 0 0 0,0 0 0 0 0,1-1-1 0 0,-1 1 1 0 0,0-1 0 0 0,1 1 0 0 0,0-1-1 0 0,-1 0 1 0 0,1 0 0 0 0,0-1 0 0 0,-1 1-1 0 0,1 0 1 0 0,0-1 0 0 0,0 0 0 0 0,0 1-1 0 0,4-2 1 0 0,8 1-87 0 0,1-1 1 0 0,20-5-1 0 0,17 0-327 0 0,-51 5-71 0 0,0 1 0 0 0,0 0 0 0 0,-1 1 0 0 0,1-1 0 0 0,0 0 0 0 0,0 0 0 0 0,-1 1 0 0 0,1-1 0 0 0,0 1 0 0 0,-1-1 0 0 0,1 1 0 0 0,-1 0 0 0 0,3 1-1 0 0,5 15-8514 0 0,-2-1 2087 0 0</inkml:trace>
  <inkml:trace contextRef="#ctx0" brushRef="#br0" timeOffset="1">62 148 15491 0 0,'0'1'250'0'0,"0"0"0"0"0,0-1 0 0 0,0 1 0 0 0,0-1 1 0 0,0 1-1 0 0,1-1 0 0 0,-1 1 0 0 0,0-1 0 0 0,0 1 0 0 0,0-1 0 0 0,1 1 0 0 0,-1-1 0 0 0,0 1 0 0 0,0-1 0 0 0,1 1 0 0 0,-1-1 0 0 0,1 1 0 0 0,-1-1 0 0 0,0 0 0 0 0,1 1 0 0 0,-1-1 0 0 0,1 1 0 0 0,0-1 0 0 0,15 4 2043 0 0,23-7-2353 0 0,-30 2 437 0 0,8-1-690 0 0,1-1 0 0 0,21-6-1 0 0,7-10-7894 0 0,-45 18 7565 0 0,0 0 0 0 0,1 0 1 0 0,-1 0-1 0 0,0 0 0 0 0,0 0 1 0 0,0 0-1 0 0,0 0 0 0 0,0 0 0 0 0,0-1 1 0 0,0 1-1 0 0,0 0 0 0 0,1-3 1 0 0,-2 3 152 0 0,8-10-3907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35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37 116 3297 0 0,'6'-5'870'0'0,"-1"-2"0"0"0,0 1 1 0 0,0 0-1 0 0,0-1 1 0 0,-1 0-1 0 0,0 0 0 0 0,-1 0 1 0 0,0-1-1 0 0,0 1 0 0 0,0-1 1 0 0,-1 0-1 0 0,0 0 1 0 0,2-11-1 0 0,-4 18-826 0 0,0 1 1 0 0,0 0-1 0 0,0 0 1 0 0,0 0-1 0 0,0 0 1 0 0,0 0-1 0 0,0-1 1 0 0,0 1-1 0 0,0 0 1 0 0,0 0-1 0 0,0 0 1 0 0,0 0-1 0 0,0-1 1 0 0,0 1-1 0 0,0 0 1 0 0,0 0-1 0 0,0 0 1 0 0,-1 0-1 0 0,1 0 1 0 0,0-1-1 0 0,0 1 1 0 0,0 0-1 0 0,0 0 1 0 0,0 0-1 0 0,0 0 1 0 0,0 0-1 0 0,0 0 1 0 0,0 0-1 0 0,-1-1 0 0 0,1 1 1 0 0,0 0-1 0 0,0 0 1 0 0,0 0-1 0 0,0 0 1 0 0,0 0-1 0 0,-1 0 1 0 0,1 0-1 0 0,0 0 1 0 0,0 0-1 0 0,0 0 1 0 0,0 0-1 0 0,0 0 1 0 0,-1 0-1 0 0,1 0 1 0 0,0 0-1 0 0,0 0 1 0 0,0 0-1 0 0,0 0 1 0 0,-1 0-1 0 0,1 0 1 0 0,0 0-1 0 0,0 0 1 0 0,0 0-1 0 0,-11 8 503 0 0,-9 13-633 0 0,13-11 87 0 0,0 0-1 0 0,1 1 0 0 0,0 0 1 0 0,1 0-1 0 0,0 1 0 0 0,1-1 1 0 0,0 1-1 0 0,1 0 0 0 0,-3 15 1 0 0,6-23-20 0 0,-1 0 1 0 0,1 0 0 0 0,-1 1 0 0 0,1-1 0 0 0,1 0 0 0 0,-1 1 0 0 0,1-1 0 0 0,-1 0 0 0 0,1 0 0 0 0,0 1 0 0 0,1-1 0 0 0,-1 0 0 0 0,1 0 0 0 0,-1 0 0 0 0,1-1-1 0 0,1 1 1 0 0,-1 0 0 0 0,0-1 0 0 0,1 1 0 0 0,0-1 0 0 0,0 0 0 0 0,0 0 0 0 0,0 0 0 0 0,0 0 0 0 0,1 0 0 0 0,-1-1 0 0 0,1 1 0 0 0,-1-1 0 0 0,9 3-1 0 0,-9-4 25 0 0,0 0-1 0 0,0-1 0 0 0,0 1 0 0 0,0-1 0 0 0,0 0 1 0 0,0 0-1 0 0,1 0 0 0 0,-1 0 0 0 0,0 0 0 0 0,0-1 1 0 0,0 1-1 0 0,0-1 0 0 0,0 0 0 0 0,0 0 0 0 0,0 0 1 0 0,0 0-1 0 0,0-1 0 0 0,-1 1 0 0 0,1-1 0 0 0,0 0 1 0 0,-1 0-1 0 0,4-2 0 0 0,-4 2 0 0 0,0 0 1 0 0,0 1-1 0 0,0-1 1 0 0,-1 0-1 0 0,1 0 1 0 0,0 0-1 0 0,-1 0 1 0 0,1 0-1 0 0,-1 0 0 0 0,0-1 1 0 0,0 1-1 0 0,0 0 1 0 0,0-1-1 0 0,0 1 1 0 0,0-1-1 0 0,0 1 1 0 0,-1-1-1 0 0,0 1 0 0 0,1-1 1 0 0,-1 1-1 0 0,0-1 1 0 0,0 0-1 0 0,0 1 1 0 0,-1-1-1 0 0,1 1 1 0 0,-1-1-1 0 0,0-3 1 0 0,0 5-10 0 0,1 1 0 0 0,-1 0 1 0 0,1-1-1 0 0,0 1 0 0 0,-1-1 1 0 0,1 1-1 0 0,-1 0 1 0 0,1-1-1 0 0,-1 1 0 0 0,0 0 1 0 0,1 0-1 0 0,-1-1 0 0 0,1 1 1 0 0,-1 0-1 0 0,1 0 0 0 0,-1 0 1 0 0,0 0-1 0 0,1 0 1 0 0,-1 0-1 0 0,1 0 0 0 0,-1 0 1 0 0,0 0-1 0 0,1 0 0 0 0,-1 0 1 0 0,1 0-1 0 0,-2 0 1 0 0,-23 6 20 0 0,3-1 614 0 0,21-5-627 0 0,-1 0 0 0 0,1 0 0 0 0,-1 0 0 0 0,1 0 0 0 0,-1 1 0 0 0,0-1 0 0 0,1 0 0 0 0,-1 1 0 0 0,1 0-1 0 0,0-1 1 0 0,-1 1 0 0 0,-1 1 0 0 0,4 0-772 0 0,11-4-1102 0 0,8-9-5797 0 0,-12 7 2493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3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4977 0 0,'1'-1'491'0'0,"0"-1"-1"0"0,0 1 1 0 0,-1 0-1 0 0,1 0 1 0 0,0 0-1 0 0,0 0 1 0 0,0 0-1 0 0,1 0 1 0 0,-1 0-1 0 0,0 0 1 0 0,0 0-1 0 0,0 0 1 0 0,1 0-1 0 0,-1 1 1 0 0,0-1-1 0 0,1 1 1 0 0,-1-1-1 0 0,1 1 1 0 0,-1-1 0 0 0,1 1-1 0 0,1 0 1 0 0,37 0 2016 0 0,-36 1-2526 0 0,-1-1 0 0 0,1 1 0 0 0,-1-1 0 0 0,1 1 0 0 0,0-1-1 0 0,-1-1 1 0 0,1 1 0 0 0,0 0 0 0 0,-1-1 0 0 0,1 0 0 0 0,-1 1 0 0 0,1-2-1 0 0,-1 1 1 0 0,1 0 0 0 0,-1-1 0 0 0,0 1 0 0 0,4-3 0 0 0,-37 2-4635 0 0,25 4 4633 0 0,0-1 0 0 0,0 0 0 0 0,0 1 1 0 0,0 0-1 0 0,0 0 0 0 0,1 0 1 0 0,-1 1-1 0 0,1 0 0 0 0,-1-1 1 0 0,1 2-1 0 0,0-1 0 0 0,0 0 1 0 0,1 1-1 0 0,-1 0 0 0 0,1 0 1 0 0,-1 0-1 0 0,1 0 0 0 0,-3 7 1 0 0,4-8 129 0 0,0 1 0 0 0,0-1 1 0 0,0 1-1 0 0,1 0 1 0 0,-1 0-1 0 0,1-1 0 0 0,0 1 1 0 0,0 0-1 0 0,0 0 1 0 0,1 0-1 0 0,0 0 0 0 0,0 0 1 0 0,0 1-1 0 0,0-1 0 0 0,0 0 1 0 0,1 0-1 0 0,-1 0 1 0 0,1 0-1 0 0,0-1 0 0 0,1 1 1 0 0,-1 0-1 0 0,1 0 1 0 0,-1 0-1 0 0,4 4 0 0 0,-3-6-57 0 0,1 1-1 0 0,-1-1 0 0 0,0 0 1 0 0,1 0-1 0 0,0 0 0 0 0,-1 0 0 0 0,1-1 1 0 0,0 1-1 0 0,0-1 0 0 0,0 1 1 0 0,0-1-1 0 0,0 0 0 0 0,0 0 1 0 0,0 0-1 0 0,0-1 0 0 0,0 1 1 0 0,1-1-1 0 0,-1 0 0 0 0,0 0 1 0 0,0 0-1 0 0,1 0 0 0 0,-1 0 0 0 0,0-1 1 0 0,4-1-1 0 0,8 0-566 0 0,-2-2 0 0 0,1 0 0 0 0,0-1 0 0 0,13-6 0 0 0,-20 3-5009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36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5713 0 0,'30'-5'8064'0'0,"-3"-6"-4879"0"0,-22 9-3268 0 0,0 0-1 0 0,-1 0 0 0 0,1 0 0 0 0,0 0 0 0 0,0 1 1 0 0,0 0-1 0 0,0 0 0 0 0,1 0 0 0 0,-1 1 0 0 0,0 0 0 0 0,0 0 1 0 0,11 1-1 0 0,-9 1-911 0 0,16 2-5504 0 0,-13-2 1217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37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3081 0 0,'-9'12'8021'0'0,"-27"45"-7407"0"0,27-39-420 0 0,1-3-1383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37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6473 0 0,'1'0'953'0'0,"-1"3"-521"0"0,0 0 184 0 0,-1 2 176 0 0,-3 0 64 0 0,0 3-112 0 0,-1-1-272 0 0,-1 1-240 0 0,1 2-104 0 0,-2 1-63 0 0,1 0-57 0 0,-2-1-72 0 0,2 0-137 0 0,0-3-303 0 0,3 1-520 0 0,-2-4-608 0 0,0-1-577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37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 7138 0 0,'5'-8'7745'0'0,"-14"23"-6263"0"0,-19 26-2110 0 0,22-27-401 0 0,4-8-2225 0 0,0-11-394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38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0 6857 0 0,'-1'4'2361'0'0,"0"2"-2249"0"0,-3 2-72 0 0,0 1 40 0 0,-4 1 88 0 0,0 2 48 0 0,1 0 16 0 0,0 1-56 0 0,-1-1-64 0 0,2 1-72 0 0,-1 1 8 0 0,1-1-48 0 0,1 2-112 0 0,1-2-408 0 0,1 1-744 0 0,-7-7-753 0 0,9 4-2208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41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34 199 608 0 0,'-4'2'266'0'0,"-16"7"3056"0"0,19-9-3184 0 0,1 0-1 0 0,0 0 0 0 0,-1 0 1 0 0,1 0-1 0 0,0 0 1 0 0,-1 0-1 0 0,1 0 0 0 0,0 0 1 0 0,-1 0-1 0 0,1 0 0 0 0,0-1 1 0 0,-1 1-1 0 0,1 0 0 0 0,0 0 1 0 0,0 0-1 0 0,-1 0 0 0 0,1 0 1 0 0,0-1-1 0 0,-1 1 0 0 0,1 0 1 0 0,0 0-1 0 0,0 0 0 0 0,0-1 1 0 0,-1 1-1 0 0,1 0 0 0 0,0-1 1 0 0,0 1-1 0 0,0 0 1 0 0,-1 0-1 0 0,1-1 0 0 0,0 1 1 0 0,0 0-1 0 0,0-1 0 0 0,0 1 1 0 0,0 0-1 0 0,0-1 0 0 0,0 1 1 0 0,0 0-1 0 0,0-1 0 0 0,0 1 1 0 0,0 0-1 0 0,0-1 0 0 0,0 1 1 0 0,0 0-1 0 0,0-1 0 0 0,0 1 1 0 0,0 0-1 0 0,0 0 0 0 0,0-1 1 0 0,1 1-1 0 0,-1 0 1 0 0,0-1-1 0 0,0 1 0 0 0,0 0 1 0 0,0 0-1 0 0,1-1 0 0 0,-1 1 1 0 0,0 0-1 0 0,1-1 0 0 0,0 0 78 0 0,-1 0 0 0 0,1 0-1 0 0,0 0 1 0 0,0 0 0 0 0,0 0-1 0 0,1 0 1 0 0,-1 0 0 0 0,0 0-1 0 0,0 0 1 0 0,0 0 0 0 0,1 1 0 0 0,-1-1-1 0 0,0 1 1 0 0,1-1 0 0 0,-1 1-1 0 0,3-1 1 0 0,29-8 468 0 0,-21 7-313 0 0,26-7 119 0 0,1 2 1 0 0,75-4 0 0 0,80 11 378 0 0,-51 1-293 0 0,119-1-11 0 0,144-5 83 0 0,-52-31 1920 0 0,5-1-896 0 0,-286 35-1404 0 0,-18 2 284 0 0,98-15 1 0 0,-150 14-549 0 0,12-2 53 0 0,0 0 0 0 0,1 0-1 0 0,-1 2 1 0 0,0 0 0 0 0,1 0-1 0 0,-1 2 1 0 0,1 0 0 0 0,25 5-1 0 0,-33-5-37 0 0,-1-1-1 0 0,1 0 1 0 0,0 0-1 0 0,0-1 1 0 0,0 1-1 0 0,-1-2 1 0 0,1 1-1 0 0,0-1 1 0 0,-1 0-1 0 0,11-5 1 0 0,23-5 20 0 0,-17 9-109 0 0,0 0 1 0 0,0 2-1 0 0,0 1 0 0 0,42 5 0 0 0,-60-5-1584 0 0,-14-4-3846 0 0,-6-2-1911 0 0,4 0-335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42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0 172 3561 0 0,'6'-20'10809'0'0,"8"16"-8365"0"0,5-9-658 0 0,-17 11-1734 0 0,-1 1 0 0 0,1-1 0 0 0,-1 1 0 0 0,1 0 1 0 0,0 0-1 0 0,0 0 0 0 0,-1 0 0 0 0,1 0 0 0 0,0 0 0 0 0,0 0 0 0 0,0 1 0 0 0,0-1 0 0 0,0 0 0 0 0,0 1 0 0 0,0 0 0 0 0,1 0 0 0 0,2-1 1 0 0,137 10 718 0 0,-12-1-534 0 0,553-19 1846 0 0,37-47 2475 0 0,-603 50-4061 0 0,165 10 0 0 0,-90 2-285 0 0,-173-4-190 0 0,-9 1 6 0 0,0-1 1 0 0,0 0-1 0 0,0 0 0 0 0,1-1 1 0 0,-1-1-1 0 0,0 0 1 0 0,15-5-1 0 0,-24 7-133 0 0,-1 0 0 0 0,1-1 0 0 0,-1 1 0 0 0,1 0 0 0 0,-1 0-1 0 0,1-1 1 0 0,-1 1 0 0 0,1-1 0 0 0,-1 1 0 0 0,0 0 0 0 0,1-1 0 0 0,-1 1 0 0 0,1-1 0 0 0,-1 1-1 0 0,0-1 1 0 0,1 1 0 0 0,-1-1 0 0 0,0 1 0 0 0,0-1 0 0 0,1 1 0 0 0,-1-1 0 0 0,0 1 0 0 0,0-1-1 0 0,0 1 1 0 0,0-1 0 0 0,0 0 0 0 0,0 1 0 0 0,0-1 0 0 0,0 1 0 0 0,0-1 0 0 0,0 1-1 0 0,0-1 1 0 0,0 0 0 0 0,0 1 0 0 0,0-1 0 0 0,-1 1 0 0 0,1-1 0 0 0,0 1 0 0 0,0-1 0 0 0,-1 1-1 0 0,1-2 1 0 0,-16-18-9655 0 0,2 7 1078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42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10330 0 0,'-7'3'2761'0'0,"3"1"-2185"0"0,-1 0-96 0 0,3-2 40 0 0,1 0 0 0 0,-1 1-96 0 0,1-2-216 0 0,2 2-240 0 0,2-1-320 0 0,1 1-640 0 0,-1-1-1440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7:41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15339 0 0,'-5'61'4168'0'0,"2"-21"-1443"0"0,2 74 1 0 0,3-100-3877 0 0,0 0-1 0 0,1 0 1 0 0,5 18-1 0 0,-5-23-999 0 0,1 1-1 0 0,0-1 1 0 0,1 0-1 0 0,0 0 0 0 0,9 12 1 0 0,-9-16-2363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37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12819 0 0,'-5'11'2760'0'0,"0"2"-1335"0"0,-1 5-17 0 0,0 0-48 0 0,0-1-472 0 0,0 2-311 0 0,0 0-185 0 0,0 1-120 0 0,1-1-168 0 0,1 1-24 0 0,1 0-56 0 0,1-2-64 0 0,2 0-432 0 0,1-3-985 0 0,0-2-1783 0 0,3-3-1129 0 0,13 10-2785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43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11058 0 0,'-3'12'977'0'0,"-1"2"95"0"0,0 2 128 0 0,-1-3-8 0 0,3-3-287 0 0,-2 0-369 0 0,3-3-304 0 0,1-1-400 0 0,1-1-408 0 0,3 0-577 0 0,0-2-903 0 0</inkml:trace>
  <inkml:trace contextRef="#ctx0" brushRef="#br0" timeOffset="1">34 205 7234 0 0,'-1'11'2304'0'0,"2"0"-728"0"0,-1 2-135 0 0,2-1-281 0 0,-1-1-296 0 0,1-1-344 0 0,2 1-312 0 0,2 0-152 0 0,1 0-384 0 0,3 0-1192 0 0,13 12-4513 0 0,-10-16 879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43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14043 0 0,'-2'9'928'0'0,"-2"0"-288"0"0,-1 2-264 0 0,-1-3-192 0 0,1-1-120 0 0,4-3-296 0 0,2 0-432 0 0,3-4-1192 0 0,0-5-2025 0 0,6 1-2120 0 0</inkml:trace>
  <inkml:trace contextRef="#ctx0" brushRef="#br0" timeOffset="1">88 212 10026 0 0,'-5'10'1144'0'0,"1"1"-367"0"0,-1 1-249 0 0,1-1-224 0 0,3-1-152 0 0,2-3-304 0 0,1 1-624 0 0,1-3-1321 0 0</inkml:trace>
  <inkml:trace contextRef="#ctx0" brushRef="#br0" timeOffset="2">43 465 6337 0 0,'-9'14'2081'0'0,"3"-1"-1129"0"0,0 3-200 0 0,1-4-304 0 0,7-4-200 0 0,0-1-176 0 0,0-3-96 0 0,2 0-128 0 0,0-3-560 0 0,1-4-1208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46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44 4745 0 0,'-1'-4'1373'0'0,"-4"-20"2754"0"0,5 23-3936 0 0,0 1-1 0 0,0-1 0 0 0,-1 1 0 0 0,1-1 1 0 0,0 1-1 0 0,0-1 0 0 0,0 1 1 0 0,0-1-1 0 0,0 1 0 0 0,0-1 1 0 0,0 1-1 0 0,0-1 0 0 0,0 1 1 0 0,0-1-1 0 0,0 1 0 0 0,1 0 1 0 0,-1-1-1 0 0,0 1 0 0 0,0-1 1 0 0,0 1-1 0 0,1-1 0 0 0,-1 1 1 0 0,0-1-1 0 0,0 1 0 0 0,1 0 1 0 0,-1-1-1 0 0,0 1 0 0 0,1-1 1 0 0,-1 1-1 0 0,0 0 0 0 0,1 0 1 0 0,-1-1-1 0 0,1 1 0 0 0,-1 0 1 0 0,1-1-1 0 0,1 3-102 0 0,-1 0-1 0 0,0 0 1 0 0,1 1 0 0 0,-1-1-1 0 0,0 0 1 0 0,0 0 0 0 0,0 1-1 0 0,-1-1 1 0 0,1 0 0 0 0,0 1-1 0 0,-1-1 1 0 0,1 5 0 0 0,-1-4-5 0 0,8 40 25 0 0,-2-11-341 0 0,12 39 1 0 0,-15-57-3393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46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4961 0 0,'10'-17'7882'0'0,"-10"31"-7289"0"0,-2 15 390 0 0,-1-7-727 0 0,1 0 1 0 0,1 0 0 0 0,2 0-1 0 0,0 0 1 0 0,1 0 0 0 0,8 35-1 0 0,-10-57-313 0 0,0 0-1 0 0,0 1 1 0 0,0-1-1 0 0,0 1 1 0 0,0-1-1 0 0,0 1 1 0 0,0-1-1 0 0,0 0 1 0 0,0 1-1 0 0,0-1 1 0 0,0 1-1 0 0,0-1 1 0 0,1 0-1 0 0,-1 1 1 0 0,0-1-1 0 0,0 0 1 0 0,0 1-1 0 0,1-1 1 0 0,-1 0-1 0 0,0 1 1 0 0,1-1-1 0 0,-1 0 1 0 0,0 1-1 0 0,0-1 1 0 0,1 0-1 0 0,-1 0 1 0 0,1 1-1 0 0,-1-1 1 0 0,0 0-1 0 0,1 0 1 0 0,-1 0-1 0 0,0 0 1 0 0,1 1-1 0 0,-1-1 1 0 0,1 0-1 0 0,-1 0 1 0 0,0 0-1 0 0,1 0 1 0 0,-1 0-1 0 0,1 0 1 0 0,-1 0-1 0 0,1 0 1 0 0,-1 0-1 0 0,0 0 1 0 0,1-1-1 0 0,10-15-8095 0 0,-7 8 4336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47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7818 0 0,'0'6'5344'0'0,"-1"21"-4766"0"0,2-4-229 0 0,1 1 0 0 0,10 43-1 0 0,7 7-2723 0 0,-17-69-373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47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 6297 0 0,'-6'-3'8733'0'0,"6"4"-8580"0"0,-5 12 2010 0 0,-1 18-2069 0 0,7-24-40 0 0,-1 0 0 0 0,1 0 0 0 0,0 0 0 0 0,1-1 1 0 0,0 1-1 0 0,0 0 0 0 0,0-1 0 0 0,1 1 0 0 0,0-1 1 0 0,0 1-1 0 0,0-1 0 0 0,9 10 0 0 0,6 13-5 0 0,-16-24-67 0 0,0 0-1 0 0,0-1 1 0 0,-1 1 0 0 0,0 0-1 0 0,0 0 1 0 0,0 0 0 0 0,0 0-1 0 0,-1 10 1 0 0,6 25-3592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48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76 7009 0 0,'-2'0'359'0'0,"0"0"0"0"0,0 0 0 0 0,1 1-1 0 0,-1-1 1 0 0,0 0 0 0 0,0 1 0 0 0,0-1-1 0 0,1 1 1 0 0,-1-1 0 0 0,0 1-1 0 0,0 0 1 0 0,1 0 0 0 0,-1-1 0 0 0,1 1-1 0 0,-1 1 1 0 0,1-1 0 0 0,-1 0 0 0 0,-2 3-1 0 0,3-2-163 0 0,-1 1-1 0 0,1-1 1 0 0,-1 1-1 0 0,1 0 1 0 0,0-1 0 0 0,0 1-1 0 0,0 0 1 0 0,0 0-1 0 0,0 0 1 0 0,0 6-1 0 0,0 7-473 0 0,2-1-1 0 0,-1 1 0 0 0,6 29 1 0 0,-2-14 1013 0 0,10-179-52 0 0,-14 138-725 0 0,0 6 18 0 0,0 0 1 0 0,0 1-1 0 0,0-1 1 0 0,1 0 0 0 0,-1 0-1 0 0,1 1 1 0 0,0-1-1 0 0,0 0 1 0 0,0 1 0 0 0,0-1-1 0 0,1 1 1 0 0,0 0-1 0 0,3-6 1 0 0,-5 9 27 0 0,1 0 0 0 0,-1 0 0 0 0,1 0 1 0 0,-1 0-1 0 0,1 0 0 0 0,-1 0 0 0 0,1 0 0 0 0,-1-1 0 0 0,1 2 0 0 0,-1-1 1 0 0,1 0-1 0 0,-1 0 0 0 0,1 0 0 0 0,-1 0 0 0 0,1 0 0 0 0,-1 0 0 0 0,1 0 0 0 0,-1 1 1 0 0,1-1-1 0 0,-1 0 0 0 0,1 0 0 0 0,-1 1 0 0 0,0-1 0 0 0,1 0 0 0 0,-1 1 0 0 0,1-1 1 0 0,-1 1-1 0 0,0-1 0 0 0,1 0 0 0 0,-1 1 0 0 0,0-1 0 0 0,1 1 0 0 0,-1-1 1 0 0,0 1-1 0 0,0 0 0 0 0,15 21 82 0 0,-13-18-68 0 0,6 7 26 0 0,-2 0 0 0 0,0 0 0 0 0,0 1 0 0 0,-1 0 0 0 0,7 24-1 0 0,-11-34-6 0 0,0 1 0 0 0,-1 0 0 0 0,0 0-1 0 0,0-1 1 0 0,0 1 0 0 0,0 0-1 0 0,0 0 1 0 0,0 0 0 0 0,-1-1-1 0 0,1 1 1 0 0,-1 0 0 0 0,0-1 0 0 0,0 1-1 0 0,0 0 1 0 0,0-1 0 0 0,0 1-1 0 0,-1-1 1 0 0,1 0 0 0 0,-1 1-1 0 0,1-1 1 0 0,-1 0 0 0 0,0 0-1 0 0,0 0 1 0 0,0 0 0 0 0,0 0 0 0 0,0-1-1 0 0,-1 1 1 0 0,1-1 0 0 0,0 1-1 0 0,-1-1 1 0 0,1 0 0 0 0,-1 0-1 0 0,1 0 1 0 0,-4 1 0 0 0,4-1-20 0 0,0-1 1 0 0,0 0 0 0 0,1 1-1 0 0,-1-1 1 0 0,0 0 0 0 0,0 0-1 0 0,0 0 1 0 0,1 0-1 0 0,-1 0 1 0 0,0-1 0 0 0,-3 0-1 0 0,4 1 72 0 0,0 0-1 0 0,1-1 1 0 0,-1 1-1 0 0,0 0 1 0 0,0 0-1 0 0,1-1 0 0 0,-1 1 1 0 0,0-1-1 0 0,1 1 1 0 0,-1 0-1 0 0,0-1 1 0 0,1 0-1 0 0,-1 1 0 0 0,0-1 1 0 0,1 1-1 0 0,-1-1 1 0 0,1 0-1 0 0,-1 1 1 0 0,1-1-1 0 0,0 0 1 0 0,-1 1-1 0 0,1-1 0 0 0,0 0 1 0 0,-1 0-1 0 0,1 1 1 0 0,0-1-1 0 0,0 0 1 0 0,0-1-1 0 0,6 4 105 0 0,0 0 1 0 0,0-1-1 0 0,0 0 0 0 0,12 0 1 0 0,-16 0-133 0 0,9-1-177 0 0,0 0 0 0 0,-1-1 0 0 0,1 0 0 0 0,0 0 0 0 0,0-1 0 0 0,-1 0 0 0 0,17-7 1 0 0,-21 7-346 0 0,0 0 1 0 0,-1 0 0 0 0,1-1-1 0 0,-1 0 1 0 0,1 0 0 0 0,-1 0-1 0 0,0-1 1 0 0,0 0 0 0 0,-1 0-1 0 0,1 0 1 0 0,-1-1 0 0 0,0 1-1 0 0,0-1 1 0 0,6-9 0 0 0,-9 13 163 0 0,-1 0 1 0 0,0 0 0 0 0,1 1 0 0 0,-1-1 0 0 0,0 0 0 0 0,0 0 0 0 0,1 0 0 0 0,-1 0-1 0 0,0 1 1 0 0,0-1 0 0 0,0 0 0 0 0,0 0 0 0 0,0 0 0 0 0,0 0 0 0 0,0 1-1 0 0,0-1 1 0 0,-1 0 0 0 0,1 0 0 0 0,0 0 0 0 0,0 1 0 0 0,-1-1 0 0 0,1 0 0 0 0,-1-1-1 0 0,-18-12-3144 0 0,9 11 4253 0 0,0-1 0 0 0,0 2 0 0 0,-13-3 0 0 0,12 2 7966 0 0,17 1-5512 0 0,20-3-1493 0 0,34-1-2654 0 0,-53 5 657 0 0,-5 1 2 0 0,1-1 0 0 0,0 1 0 0 0,-1 0 1 0 0,1 0-1 0 0,0 0 0 0 0,-1 0 0 0 0,1 1 0 0 0,-1-1 0 0 0,1 1 0 0 0,3 1 1 0 0,-10 7-4374 0 0,-17 10 1997 0 0,19-17 2187 0 0,-70 57-3061 0 0,23-21 9929 0 0,58-40-372 0 0,17-6-5091 0 0,-6-3-688 0 0,37-27-1 0 0,-26 16-495 0 0,-1-4-1884 0 0,-23 17-1527 0 0,0 0-1 0 0,-1 0 0 0 0,9-17 0 0 0,-3 2 519 0 0,-7 13 3396 0 0,-1-2 277 0 0,-4 13-401 0 0,0 0 0 0 0,0-1 0 0 0,0 1-1 0 0,0 0 1 0 0,0-1 0 0 0,0 1 0 0 0,-1 0 0 0 0,1-1 0 0 0,0 1 0 0 0,0 0-1 0 0,0-1 1 0 0,0 1 0 0 0,0 0 0 0 0,-1-1 0 0 0,1 1 0 0 0,0 0 0 0 0,0-1-1 0 0,0 1 1 0 0,-1 0 0 0 0,1 0 0 0 0,0 0 0 0 0,0-1 0 0 0,-1 1 0 0 0,1 0-1 0 0,0 0 1 0 0,-1 0 0 0 0,1-1 0 0 0,0 1 0 0 0,-1 0 0 0 0,1 0 0 0 0,0 0-1 0 0,-1 0 1 0 0,0 0 133 0 0,0 0-1 0 0,0 0 0 0 0,0 0 0 0 0,0 1 0 0 0,0-1 0 0 0,0 0 1 0 0,0 1-1 0 0,0-1 0 0 0,0 0 0 0 0,1 1 0 0 0,-1-1 0 0 0,0 1 1 0 0,0-1-1 0 0,0 1 0 0 0,1 0 0 0 0,-1-1 0 0 0,0 1 0 0 0,1 0 1 0 0,-1 0-1 0 0,0-1 0 0 0,1 1 0 0 0,-1 0 0 0 0,1 0 0 0 0,0 0 1 0 0,-1 0-1 0 0,1 0 0 0 0,-1 1 0 0 0,-3 10 194 0 0,-1 2 0 0 0,2-1 1 0 0,0 0-1 0 0,-2 23 0 0 0,3 54-2353 0 0,2-73 787 0 0,-7 13-8420 0 0,-9 3 8418 0 0,11-24 2686 0 0,1 0-1 0 0,0 1 0 0 0,0-1 0 0 0,-3 15 1 0 0,6-22-1301 0 0,1 1 1 0 0,0-1-1 0 0,0 1 1 0 0,0-1-1 0 0,0 0 1 0 0,0 1 0 0 0,0-1-1 0 0,1 0 1 0 0,-1 1-1 0 0,1-1 1 0 0,-1 0-1 0 0,2 3 1 0 0,14 14-303 0 0,-15-18 41 0 0,1-1 1 0 0,-1 1-1 0 0,0-1 1 0 0,1 1-1 0 0,-1-1 1 0 0,0 0 0 0 0,1 0-1 0 0,-1 0 1 0 0,0 0-1 0 0,1 0 1 0 0,-1 0-1 0 0,1 0 1 0 0,-1 0-1 0 0,0 0 1 0 0,1-1 0 0 0,-1 1-1 0 0,0 0 1 0 0,1-1-1 0 0,-1 1 1 0 0,0-1-1 0 0,0 0 1 0 0,0 1-1 0 0,1-1 1 0 0,-1 0-1 0 0,0 0 1 0 0,0 0 0 0 0,0 0-1 0 0,0 0 1 0 0,0 0-1 0 0,0 0 1 0 0,-1 0-1 0 0,1 0 1 0 0,1-1-1 0 0,27-41 592 0 0,-28 42-631 0 0,0-1 0 0 0,0 1 0 0 0,0-1-1 0 0,0 1 1 0 0,0-1 0 0 0,0 0-1 0 0,-1 1 1 0 0,1-1 0 0 0,0 0 0 0 0,-1 0-1 0 0,0 0 1 0 0,1 1 0 0 0,-1-1-1 0 0,0 0 1 0 0,0 0 0 0 0,0 0 0 0 0,0 0-1 0 0,0 1 1 0 0,-1-1 0 0 0,1 0 0 0 0,0 0-1 0 0,-1 0 1 0 0,1 1 0 0 0,-1-1-1 0 0,0 0 1 0 0,0 0 0 0 0,1 1 0 0 0,-1-1-1 0 0,0 1 1 0 0,-1-1 0 0 0,1 1-1 0 0,0-1 1 0 0,0 1 0 0 0,-1 0 0 0 0,1 0-1 0 0,0-1 1 0 0,-1 1 0 0 0,1 0 0 0 0,-1 0-1 0 0,0 0 1 0 0,1 0 0 0 0,-4 0-1 0 0,2 0-40 0 0,0 0 0 0 0,-1 0 0 0 0,1 0 0 0 0,-1 0 0 0 0,1 1 0 0 0,-1 0 0 0 0,0 0 0 0 0,1 0 0 0 0,-1 0 0 0 0,1 0 0 0 0,-1 1 0 0 0,1 0 0 0 0,-1 0 0 0 0,1 0 0 0 0,-1 0 0 0 0,1 0 0 0 0,0 0 0 0 0,0 1 0 0 0,0 0 0 0 0,-1 0 0 0 0,-4 4 0 0 0,4-2-225 0 0,1 0 1 0 0,-1 0-1 0 0,1 0 0 0 0,0 0 1 0 0,0 1-1 0 0,1 0 1 0 0,-1 0-1 0 0,1-1 1 0 0,-3 10-1 0 0,4-12-25 0 0,1 0 0 0 0,-1 0 0 0 0,1 0 0 0 0,-1 0 0 0 0,1 0 0 0 0,-1 0 0 0 0,1 0 0 0 0,0 1 0 0 0,0-1 0 0 0,0 0 0 0 0,0 0 0 0 0,1 0 0 0 0,-1 0 0 0 0,1 0 0 0 0,-1 1 0 0 0,1-1 0 0 0,0 0 0 0 0,-1 0 0 0 0,1 0 0 0 0,0 0 0 0 0,0-1 0 0 0,1 1 0 0 0,-1 0 0 0 0,0 0 0 0 0,1-1 0 0 0,2 3 0 0 0,-4-3 127 0 0,0-1 0 0 0,1 1 1 0 0,-1-1-1 0 0,0 0 0 0 0,1 1 1 0 0,-1-1-1 0 0,1 0 0 0 0,-1 0 1 0 0,1 1-1 0 0,-1-1 1 0 0,0 0-1 0 0,1 0 0 0 0,-1 0 1 0 0,1 1-1 0 0,-1-1 0 0 0,1 0 1 0 0,-1 0-1 0 0,1 0 0 0 0,-1 0 1 0 0,1 0-1 0 0,-1 0 0 0 0,1 0 1 0 0,-1 0-1 0 0,1 0 0 0 0,-1 0 1 0 0,1 0-1 0 0,-1-1 1 0 0,1 1-1 0 0,-1 0 0 0 0,1 0 1 0 0,-1 0-1 0 0,1-1 0 0 0,-1 1 1 0 0,1 0-1 0 0,-1 0 0 0 0,0-1 1 0 0,1 1-1 0 0,-1 0 0 0 0,1-1 1 0 0,-1 1-1 0 0,0-1 1 0 0,1 1-1 0 0,-1 0 0 0 0,0-1 1 0 0,1 0-1 0 0,2-3-907 0 0,10-4-2361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49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7962 0 0,'0'-2'559'0'0,"1"0"1"0"0,-1 0 0 0 0,1 0-1 0 0,0 0 1 0 0,-1 0 0 0 0,1 1-1 0 0,0-1 1 0 0,0 0 0 0 0,1 1-1 0 0,-1-1 1 0 0,0 1 0 0 0,0-1-1 0 0,1 1 1 0 0,2-3 0 0 0,-2 3-457 0 0,0 0 0 0 0,0 0 1 0 0,1 0-1 0 0,-1 0 0 0 0,0 1 0 0 0,0-1 1 0 0,1 1-1 0 0,-1-1 0 0 0,0 1 1 0 0,1 0-1 0 0,-1 0 0 0 0,0 0 1 0 0,1 0-1 0 0,-1 0 0 0 0,0 1 0 0 0,1-1 1 0 0,-1 1-1 0 0,0-1 0 0 0,3 2 1 0 0,-4-2-101 0 0,0 1 0 0 0,0-1 0 0 0,0 0 0 0 0,-1 1 0 0 0,1-1 0 0 0,0 0 0 0 0,-1 1 0 0 0,1-1 0 0 0,0 1 0 0 0,-1-1 0 0 0,1 1 0 0 0,0-1 0 0 0,-1 1 0 0 0,1-1 0 0 0,-1 1 0 0 0,1 0 0 0 0,-1-1-1 0 0,1 1 1 0 0,-1 0 0 0 0,0-1 0 0 0,1 1 0 0 0,-1 0 0 0 0,0-1 0 0 0,1 1 0 0 0,-1 2 0 0 0,0-2 10 0 0,0 1-1 0 0,0 0 1 0 0,0 0-1 0 0,-1-1 1 0 0,1 1-1 0 0,-1 0 1 0 0,1-1-1 0 0,-1 1 1 0 0,1 0-1 0 0,-1-1 0 0 0,-1 3 1 0 0,-4 6 54 0 0,-1-1-1 0 0,0-1 1 0 0,-9 10 0 0 0,11-12-52 0 0,1-1-33 0 0,1 0-1 0 0,0-1 1 0 0,0 1-1 0 0,1 0 1 0 0,-1 0 0 0 0,1 0-1 0 0,0 1 1 0 0,1-1-1 0 0,-1 1 1 0 0,0 7 0 0 0,1-11 11 0 0,1 0 1 0 0,0 0 0 0 0,-1 0 0 0 0,1-1 0 0 0,0 1 0 0 0,0 0-1 0 0,0 0 1 0 0,1 0 0 0 0,-1 0 0 0 0,0-1 0 0 0,1 1 0 0 0,-1 0-1 0 0,1 0 1 0 0,0-1 0 0 0,-1 1 0 0 0,1 0 0 0 0,0-1 0 0 0,0 1-1 0 0,0-1 1 0 0,0 1 0 0 0,0-1 0 0 0,0 1 0 0 0,1-1 0 0 0,-1 0-1 0 0,0 0 1 0 0,1 0 0 0 0,-1 1 0 0 0,1-1 0 0 0,-1-1-1 0 0,1 1 1 0 0,-1 0 0 0 0,1 0 0 0 0,0 0 0 0 0,0-1 0 0 0,-1 1-1 0 0,3-1 1 0 0,1 1-63 0 0,-1-2-1 0 0,1 1 0 0 0,0 0 0 0 0,-1-1 1 0 0,1 0-1 0 0,-1 0 0 0 0,1-1 0 0 0,-1 1 0 0 0,1-1 1 0 0,-1 0-1 0 0,0 0 0 0 0,0 0 0 0 0,4-4 1 0 0,24-17-2723 0 0,-10 0-3671 0 0,-15 13 1434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49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 5409 0 0,'2'-4'9129'0'0,"-2"4"-8982"0"0,17-3 1903 0 0,21 2-2393 0 0,38 1-616 0 0,-94 11-12482 0 0</inkml:trace>
  <inkml:trace contextRef="#ctx0" brushRef="#br0" timeOffset="1">0 130 7522 0 0,'3'-1'1856'0'0,"0"-1"-440"0"0,1 0-247 0 0,0 0-201 0 0,1-1-120 0 0,0 2-56 0 0,1-1-144 0 0,0 1-208 0 0,1-1-168 0 0,2 1-160 0 0,0 0-120 0 0,1 0-216 0 0,0-2-296 0 0,0 0-336 0 0,0-1-576 0 0,-1-1-633 0 0,0-2-527 0 0,-2-1-2617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49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6809 0 0,'-28'41'5861'0'0,"6"5"-3347"0"0,20-40-2694 0 0,0 0-1 0 0,1 1 0 0 0,-1-1 1 0 0,1 0-1 0 0,0 11 0 0 0,1-12-367 0 0,0-1 0 0 0,1 1-1 0 0,-1-1 1 0 0,1 1 0 0 0,0-1 0 0 0,0 0-1 0 0,1 1 1 0 0,3 7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37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73 12219 0 0,'-3'8'797'0'0,"2"0"0"0"0,-1 1 0 0 0,1-1 1 0 0,0 1-1 0 0,0 0 0 0 0,1-1 0 0 0,1 1 1 0 0,-1-1-1 0 0,4 14 0 0 0,-4-20-720 0 0,1 1-1 0 0,-1-1 1 0 0,1 0-1 0 0,0 0 1 0 0,0 1-1 0 0,0-1 1 0 0,0 0-1 0 0,0 0 1 0 0,0 0-1 0 0,1 0 1 0 0,-1 0-1 0 0,1-1 1 0 0,-1 1-1 0 0,1 0 1 0 0,0-1-1 0 0,-1 1 1 0 0,1-1-1 0 0,0 1 1 0 0,0-1-1 0 0,0 0 1 0 0,0 0-1 0 0,1 0 1 0 0,-1 0-1 0 0,0 0 1 0 0,0 0-1 0 0,1-1 1 0 0,-1 1-1 0 0,0-1 1 0 0,1 1 0 0 0,-1-1-1 0 0,0 0 1 0 0,1 0-1 0 0,-1 0 1 0 0,0-1-1 0 0,1 1 1 0 0,-1 0-1 0 0,0-1 1 0 0,1 1-1 0 0,2-2 1 0 0,3-1-19 0 0,0 0 0 0 0,0-1 0 0 0,0 1 0 0 0,0-2 0 0 0,0 1 0 0 0,-1-1 0 0 0,0 0 0 0 0,0 0 0 0 0,10-12 0 0 0,-12 13-23 0 0,-1-1 1 0 0,0 1-1 0 0,0-1 0 0 0,0 0 1 0 0,0 0-1 0 0,-1 0 0 0 0,0-1 1 0 0,0 1-1 0 0,-1-1 1 0 0,1 0-1 0 0,-1 0 0 0 0,-1 1 1 0 0,1-2-1 0 0,1-8 1 0 0,-3 13-9 0 0,0-1 1 0 0,0 1 0 0 0,-1 0 0 0 0,1 0 0 0 0,0-1 0 0 0,-1 1 0 0 0,1 0-1 0 0,-1 0 1 0 0,0-1 0 0 0,0 1 0 0 0,0 0 0 0 0,0 0 0 0 0,0 0 0 0 0,0 0 0 0 0,-1 0-1 0 0,1 0 1 0 0,0 1 0 0 0,-1-1 0 0 0,-2-2 0 0 0,0 1-6 0 0,0 0 0 0 0,0 1 1 0 0,0 0-1 0 0,0 0 1 0 0,-1 0-1 0 0,1 0 0 0 0,0 1 1 0 0,-1-1-1 0 0,-5 0 0 0 0,-7 0-31 0 0,1 0-1 0 0,-1 1 0 0 0,1 1 0 0 0,-24 3 1 0 0,31-2-8 0 0,0 0-1 0 0,0 1 1 0 0,0 0 0 0 0,0 1 0 0 0,1 0 0 0 0,-1 0 0 0 0,0 1 0 0 0,1 0 0 0 0,0 1-1 0 0,-8 5 1 0 0,12-7-86 0 0,1-1-1 0 0,0 1 1 0 0,0-1-1 0 0,0 1 0 0 0,1 0 1 0 0,-1 0-1 0 0,1 0 1 0 0,-1 0-1 0 0,1 1 1 0 0,0-1-1 0 0,1 1 1 0 0,-1-1-1 0 0,0 1 0 0 0,1 0 1 0 0,0 0-1 0 0,0-1 1 0 0,0 1-1 0 0,0 0 1 0 0,1 0-1 0 0,-1 0 0 0 0,1 0 1 0 0,0 0-1 0 0,0 0 1 0 0,1 0-1 0 0,-1 0 1 0 0,2 4-1 0 0,8 13-2799 0 0,-9-19 2366 0 0,1 0 0 0 0,-1-1 0 0 0,1 1 0 0 0,-1-1 1 0 0,1 0-1 0 0,0 1 0 0 0,0-1 0 0 0,0 0 0 0 0,-1 0 1 0 0,1 0-1 0 0,0 0 0 0 0,0-1 0 0 0,1 1 0 0 0,-1-1 1 0 0,0 1-1 0 0,0-1 0 0 0,0 1 0 0 0,0-1 0 0 0,0 0 1 0 0,0 0-1 0 0,1 0 0 0 0,3-1 0 0 0,14-2-3834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50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16 245 4569 0 0,'2'25'8737'0'0,"7"0"-6021"0"0,-8-24-2689 0 0,-1 0 0 0 0,1 0 1 0 0,0 0-1 0 0,-1 0 0 0 0,1 0 1 0 0,0 0-1 0 0,0 0 0 0 0,0 0 1 0 0,0 0-1 0 0,0 0 0 0 0,0 0 0 0 0,0-1 1 0 0,0 1-1 0 0,0 0 0 0 0,0-1 1 0 0,0 1-1 0 0,1-1 0 0 0,-1 1 1 0 0,0-1-1 0 0,0 0 0 0 0,0 1 1 0 0,1-1-1 0 0,-1 0 0 0 0,0 0 1 0 0,1 0-1 0 0,-1 0 0 0 0,0 0 1 0 0,0 0-1 0 0,1 0 0 0 0,-1-1 0 0 0,0 1 1 0 0,0 0-1 0 0,1-1 0 0 0,-1 1 1 0 0,0-1-1 0 0,0 1 0 0 0,0-1 1 0 0,0 1-1 0 0,2-2 0 0 0,0-1 66 0 0,0 1-1 0 0,0-1 0 0 0,0 0 1 0 0,0 0-1 0 0,0 0 0 0 0,-1 0 1 0 0,1-1-1 0 0,-1 1 0 0 0,0-1 1 0 0,0 1-1 0 0,0-1 0 0 0,-1 0 1 0 0,1 0-1 0 0,-1 0 0 0 0,0 1 1 0 0,0-1-1 0 0,1-7 0 0 0,-2 10-54 0 0,1-1 0 0 0,-1 0 0 0 0,0 1 0 0 0,0-1 0 0 0,0 1 0 0 0,0-1 0 0 0,0 0 0 0 0,0 1 0 0 0,0-1 0 0 0,0 0-1 0 0,-1 1 1 0 0,1-1 0 0 0,0 1 0 0 0,-1-1 0 0 0,0 0 0 0 0,1 1 0 0 0,-1-1 0 0 0,0 1 0 0 0,0 0 0 0 0,0-1 0 0 0,0 1 0 0 0,0 0 0 0 0,0-1 0 0 0,0 1-1 0 0,0 0 1 0 0,-1 0 0 0 0,1 0 0 0 0,0 0 0 0 0,-1 0 0 0 0,1 0 0 0 0,0 1 0 0 0,-1-1 0 0 0,1 0 0 0 0,-1 1 0 0 0,0-1 0 0 0,1 1 0 0 0,-1-1 0 0 0,1 1-1 0 0,-1 0 1 0 0,0 0 0 0 0,1 0 0 0 0,-1 0 0 0 0,0 0 0 0 0,-2 0 0 0 0,0 1-21 0 0,0 0 0 0 0,1 0 0 0 0,-1 0 0 0 0,0 0 0 0 0,0 1 0 0 0,1 0 0 0 0,-1-1 0 0 0,1 1 0 0 0,0 1 0 0 0,-4 1 0 0 0,5-2-132 0 0,0-1-1 0 0,0 0 0 0 0,1 1 1 0 0,-1 0-1 0 0,0-1 1 0 0,1 1-1 0 0,-1 0 0 0 0,1 0 1 0 0,-1 0-1 0 0,1 0 1 0 0,0 0-1 0 0,0 0 0 0 0,0 0 1 0 0,0 0-1 0 0,0 1 1 0 0,0-1-1 0 0,0 4 0 0 0,1-5-14 0 0,1 0 0 0 0,-1-1 0 0 0,0 1 0 0 0,1 0 0 0 0,-1-1 0 0 0,1 1-1 0 0,-1 0 1 0 0,0-1 0 0 0,1 1 0 0 0,0-1 0 0 0,-1 1 0 0 0,1-1 0 0 0,-1 1-1 0 0,1-1 1 0 0,0 1 0 0 0,-1-1 0 0 0,1 0 0 0 0,0 1 0 0 0,-1-1 0 0 0,1 0 0 0 0,0 0-1 0 0,-1 1 1 0 0,1-1 0 0 0,0 0 0 0 0,0 0 0 0 0,-1 0 0 0 0,1 0 0 0 0,0 0 0 0 0,0 0-1 0 0,-1 0 1 0 0,1 0 0 0 0,0 0 0 0 0,0 0 0 0 0,-1-1 0 0 0,1 1 0 0 0,0 0-1 0 0,-1 0 1 0 0,2-1 0 0 0,30-7-3259 0 0,-15 1 1415 0 0,0 0 0 0 0,27-17 1 0 0,-35 19 1790 0 0,0-1 1 0 0,0-1-1 0 0,-1 1 1 0 0,1-2-1 0 0,12-14 1 0 0,-20 21 482 0 0,0 0 1 0 0,0-1 0 0 0,0 1-1 0 0,-1 0 1 0 0,1-1-1 0 0,0 1 1 0 0,-1-1 0 0 0,1 1-1 0 0,-1-1 1 0 0,1 1 0 0 0,-1-1-1 0 0,0 1 1 0 0,0-1-1 0 0,0 1 1 0 0,0-1 0 0 0,0 1-1 0 0,0-1 1 0 0,0 1 0 0 0,0-1-1 0 0,-1 0 1 0 0,1 1-1 0 0,0 0 1 0 0,-1-1 0 0 0,1 1-1 0 0,-1-1 1 0 0,0 1 0 0 0,0-1-1 0 0,1 1 1 0 0,-1 0-1 0 0,0 0 1 0 0,0-1 0 0 0,0 1-1 0 0,0 0 1 0 0,0 0 0 0 0,-2-1-1 0 0,2 1-85 0 0,0 0 1 0 0,0 1-1 0 0,0-1 0 0 0,0 0 0 0 0,0 1 1 0 0,0-1-1 0 0,-1 1 0 0 0,1 0 0 0 0,0-1 1 0 0,0 1-1 0 0,0 0 0 0 0,-1 0 0 0 0,1-1 0 0 0,0 1 1 0 0,0 0-1 0 0,-1 0 0 0 0,1 0 0 0 0,0 1 1 0 0,0-1-1 0 0,0 0 0 0 0,-1 0 0 0 0,1 1 0 0 0,-1 0 1 0 0,0-1-220 0 0,1 1 0 0 0,-1 0 0 0 0,1 0 0 0 0,0 0-1 0 0,-1 0 1 0 0,1 0 0 0 0,0 1 0 0 0,0-1 0 0 0,0 0 0 0 0,0 1 0 0 0,0-1 0 0 0,0 0 0 0 0,-1 4 0 0 0,0-2-9 0 0,1 1 0 0 0,-1-1 1 0 0,1 1-1 0 0,0 0 0 0 0,0-1 0 0 0,1 1 0 0 0,-1 0 1 0 0,1 0-1 0 0,0 0 0 0 0,0-1 0 0 0,0 1 0 0 0,0 0 1 0 0,1 0-1 0 0,0 4 0 0 0,0-6 12 0 0,-1-1 0 0 0,1 0 0 0 0,-1 1 0 0 0,1-1 1 0 0,-1 0-1 0 0,1 1 0 0 0,0-1 0 0 0,0 0 0 0 0,0 0 0 0 0,0 0 1 0 0,0 0-1 0 0,0 0 0 0 0,0 0 0 0 0,0 0 0 0 0,0 0 0 0 0,0 0 0 0 0,1 0 1 0 0,-1 0-1 0 0,0-1 0 0 0,0 1 0 0 0,1-1 0 0 0,-1 1 0 0 0,1-1 0 0 0,-1 1 1 0 0,0-1-1 0 0,1 0 0 0 0,-1 0 0 0 0,1 1 0 0 0,-1-1 0 0 0,1 0 1 0 0,-1-1-1 0 0,1 1 0 0 0,-1 0 0 0 0,0 0 0 0 0,1 0 0 0 0,-1-1 0 0 0,1 1 1 0 0,1-2-1 0 0,10-1-38 0 0,-1-2 0 0 0,0 1 0 0 0,0-1 0 0 0,0-1 0 0 0,18-12 0 0 0,-29 17-18 0 0,1 0 1 0 0,0 0-1 0 0,0 0 0 0 0,-1-1 1 0 0,1 1-1 0 0,-1 0 0 0 0,1-1 1 0 0,-1 1-1 0 0,1-1 1 0 0,-1 0-1 0 0,0 1 0 0 0,0-1 1 0 0,0 0-1 0 0,0 0 0 0 0,0 0 1 0 0,0 0-1 0 0,-1 0 0 0 0,1 0 1 0 0,-1 0-1 0 0,1 0 1 0 0,-1 0-1 0 0,0 0 0 0 0,1 0 1 0 0,-1 0-1 0 0,0 0 0 0 0,-1 0 1 0 0,1 0-1 0 0,0 0 0 0 0,0-1 1 0 0,-1 1-1 0 0,1 0 0 0 0,-1 0 1 0 0,0 0-1 0 0,0 1 1 0 0,0-1-1 0 0,0 0 0 0 0,0 0 1 0 0,0 0-1 0 0,0 1 0 0 0,0-1 1 0 0,-1 0-1 0 0,1 1 0 0 0,-3-3 1 0 0,2 2-55 0 0,-24-23-467 0 0,26 24 575 0 0,-1 0 0 0 0,0 0-1 0 0,0 0 1 0 0,1 0 0 0 0,-1 1 0 0 0,0-1 0 0 0,0 0 0 0 0,0 1 0 0 0,0-1 0 0 0,0 1 0 0 0,0-1-1 0 0,0 1 1 0 0,0-1 0 0 0,0 1 0 0 0,0 0 0 0 0,-1 0 0 0 0,1-1 0 0 0,0 1 0 0 0,0 0 0 0 0,0 0-1 0 0,0 0 1 0 0,0 0 0 0 0,0 0 0 0 0,-2 1 0 0 0,3-1 20 0 0,0 0-1 0 0,0 0 1 0 0,-1 0 0 0 0,1 0-1 0 0,0 1 1 0 0,0-1 0 0 0,0 0-1 0 0,-1 0 1 0 0,1 0 0 0 0,0 1-1 0 0,0-1 1 0 0,0 0 0 0 0,0 0-1 0 0,-1 1 1 0 0,1-1 0 0 0,0 0-1 0 0,0 0 1 0 0,0 1 0 0 0,0-1-1 0 0,0 0 1 0 0,0 0 0 0 0,0 1-1 0 0,0-1 1 0 0,0 0 0 0 0,0 1-1 0 0,0-1 1 0 0,0 0 0 0 0,0 0-1 0 0,0 1 1 0 0,0-1 0 0 0,0 0-1 0 0,0 1 1 0 0,0-1 0 0 0,1 0-1 0 0,-1 0 1 0 0,0 1 0 0 0,0-1-1 0 0,0 0 1 0 0,12 10 343 0 0,16 1-84 0 0,-25-11-288 0 0,0 0 0 0 0,0 0 0 0 0,0 0 0 0 0,0 0 0 0 0,0-1 0 0 0,0 1 0 0 0,0-1 1 0 0,0 1-1 0 0,0-1 0 0 0,0 0 0 0 0,0 0 0 0 0,-1-1 0 0 0,1 1 0 0 0,0-1 0 0 0,3-2 0 0 0,0-1-292 0 0,0-1-1 0 0,-1 0 1 0 0,1 0-1 0 0,5-10 1 0 0,2-1-207 0 0,-13 17 503 0 0,0 0-1 0 0,0 0 0 0 0,0 0 1 0 0,0-1-1 0 0,0 1 0 0 0,0 0 1 0 0,0 0-1 0 0,0 0 0 0 0,0-1 1 0 0,0 1-1 0 0,0 0 0 0 0,0 0 1 0 0,0 0-1 0 0,0 0 0 0 0,0-1 1 0 0,0 1-1 0 0,1 0 0 0 0,-1 0 1 0 0,0 0-1 0 0,0 0 0 0 0,0 0 1 0 0,0-1-1 0 0,0 1 0 0 0,1 0 0 0 0,-1 0 1 0 0,0 0-1 0 0,0 0 0 0 0,0 0 1 0 0,0 0-1 0 0,1 0 0 0 0,-1 0 1 0 0,0 0-1 0 0,0-1 0 0 0,0 1 1 0 0,1 0-1 0 0,-1 0 0 0 0,0 0 1 0 0,0 0-1 0 0,0 0 0 0 0,1 0 1 0 0,-1 0-1 0 0,0 0 0 0 0,0 0 1 0 0,0 1-1 0 0,0-1 0 0 0,1 0 1 0 0,-1 0-1 0 0,0 0 0 0 0,0 0 1 0 0,0 0-1 0 0,1 0 0 0 0,-1 0 1 0 0,0 0-1 0 0,0 0 0 0 0,0 1 0 0 0,0-1 1 0 0,0 0-1 0 0,1 0 0 0 0,-1 0 1 0 0,0 1-1 0 0,0 17 847 0 0,-8 24 659 0 0,1-15-1533 0 0,1-4 748 0 0,-6 42 1 0 0,13-23-2284 0 0,-1-37 904 0 0,1-1-1 0 0,0 0 1 0 0,1 0 0 0 0,-1 0 0 0 0,1-1 0 0 0,-1 1-1 0 0,5 6 1 0 0,2-1-2137 0 0,13 11-1637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4:51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12795 0 0,'4'-3'6441'0'0,"-4"1"-5625"0"0,0 1-336 0 0,1 0-264 0 0,-1 0-112 0 0,0-1-80 0 0,1 2-160 0 0,0 0-320 0 0,3-1-624 0 0,0 0-1120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04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95 2793 0 0,'-10'4'806'0'0,"-19"8"365"0"0,28-12-1038 0 0,0 0 0 0 0,0 1 0 0 0,0-1 0 0 0,0 1 0 0 0,0-1 0 0 0,0 1 0 0 0,0-1 0 0 0,1 1 0 0 0,-1 0 1 0 0,0 0-1 0 0,0-1 0 0 0,0 1 0 0 0,1 0 0 0 0,-1 0 0 0 0,0 0 0 0 0,1 0 0 0 0,-1-1 0 0 0,0 3 0 0 0,1-2-16 0 0,1 0 1 0 0,-1 0 0 0 0,0 0 0 0 0,1 0-1 0 0,-1 0 1 0 0,1 0 0 0 0,0 0-1 0 0,-1 0 1 0 0,1 0 0 0 0,0 0 0 0 0,-1 0-1 0 0,1 0 1 0 0,0-1 0 0 0,0 1 0 0 0,0 0-1 0 0,0 0 1 0 0,0-1 0 0 0,0 1 0 0 0,0-1-1 0 0,0 1 1 0 0,0-1 0 0 0,0 1 0 0 0,0-1-1 0 0,0 0 1 0 0,0 0 0 0 0,0 1 0 0 0,0-1-1 0 0,0 0 1 0 0,0 0 0 0 0,1 0 0 0 0,-1 0-1 0 0,1 0 1 0 0,38-3 1634 0 0,-3-17-928 0 0,-34 20-761 0 0,-1-1-1 0 0,0 0 1 0 0,1 0 0 0 0,-1-1-1 0 0,0 1 1 0 0,0 0 0 0 0,0-1-1 0 0,0 1 1 0 0,0-1 0 0 0,0 0-1 0 0,0 0 1 0 0,0 0 0 0 0,-1 0-1 0 0,1 0 1 0 0,-1 0 0 0 0,0 0-1 0 0,1 0 1 0 0,-1 0 0 0 0,0-1-1 0 0,0 1 1 0 0,0 0 0 0 0,-1-1-1 0 0,1 1 1 0 0,0-1 0 0 0,-1 1-1 0 0,0-1 1 0 0,0 1 0 0 0,0-1-1 0 0,0 1 1 0 0,0-1 0 0 0,0 0-1 0 0,0 1 1 0 0,-2-5 0 0 0,2 5-58 0 0,-1-1-1 0 0,0 1 1 0 0,1-1 0 0 0,-1 1 0 0 0,0-1 0 0 0,0 1 0 0 0,-1 0-1 0 0,1 0 1 0 0,0-1 0 0 0,-1 1 0 0 0,1 0 0 0 0,-1 0 0 0 0,0 1 0 0 0,1-1-1 0 0,-1 0 1 0 0,0 0 0 0 0,0 1 0 0 0,0-1 0 0 0,-1 1 0 0 0,1 0 0 0 0,0 0-1 0 0,0-1 1 0 0,-1 1 0 0 0,1 1 0 0 0,-1-1 0 0 0,1 0 0 0 0,-1 1-1 0 0,1-1 1 0 0,-1 1 0 0 0,1 0 0 0 0,-1 0 0 0 0,1 0 0 0 0,-1 0 0 0 0,-3 0-1 0 0,-2 2-2 0 0,0 1-1 0 0,0-1 1 0 0,0 1-1 0 0,1 1 0 0 0,-1-1 1 0 0,1 2-1 0 0,0-1 0 0 0,0 0 1 0 0,-11 11-1 0 0,-1 1 2 0 0,2 1 0 0 0,-18 21 0 0 0,33-35-35 0 0,0 0 1 0 0,0-1-1 0 0,0 1 0 0 0,0 0 1 0 0,0 1-1 0 0,0-1 0 0 0,1 0 0 0 0,0 0 1 0 0,-1 1-1 0 0,0 6 0 0 0,2-9 15 0 0,0-1-1 0 0,0 1 0 0 0,0 0 1 0 0,0 0-1 0 0,0-1 0 0 0,0 1 1 0 0,0 0-1 0 0,0 0 0 0 0,0-1 1 0 0,1 1-1 0 0,-1 0 0 0 0,0 0 1 0 0,1-1-1 0 0,-1 1 0 0 0,0 0 1 0 0,1-1-1 0 0,-1 1 0 0 0,1-1 1 0 0,-1 1-1 0 0,2 1 0 0 0,-1-2-8 0 0,1 1 1 0 0,-1 0-1 0 0,1 0 0 0 0,-1-1 0 0 0,1 1 0 0 0,-1-1 0 0 0,1 1 1 0 0,-1-1-1 0 0,1 1 0 0 0,0-1 0 0 0,-1 0 0 0 0,1 0 0 0 0,2 0 1 0 0,34-6-5467 0 0,-22 2-96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05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2641 0 0,'-19'9'6022'0'0,"17"-9"-5952"0"0,0 1-1 0 0,0 0 0 0 0,0-1 0 0 0,1 1 1 0 0,-1 0-1 0 0,0 0 0 0 0,0 0 0 0 0,0 0 0 0 0,1 0 1 0 0,-1 1-1 0 0,-1 1 0 0 0,0 0-5 0 0,2 0 1 0 0,-1 0-1 0 0,0 0 1 0 0,0 0-1 0 0,1 0 0 0 0,0 0 1 0 0,0 1-1 0 0,0-1 1 0 0,0 0-1 0 0,0 1 0 0 0,1-1 1 0 0,-1 1-1 0 0,1-1 1 0 0,0 0-1 0 0,0 1 0 0 0,0-1 1 0 0,1 1-1 0 0,-1-1 0 0 0,1 1 1 0 0,0-1-1 0 0,2 6 1 0 0,-3-6-10 0 0,1 0 1 0 0,0-1-1 0 0,1 0 1 0 0,-1 1-1 0 0,0-1 1 0 0,1 1-1 0 0,-1-1 1 0 0,1 0-1 0 0,-1 0 1 0 0,1 0-1 0 0,0 0 1 0 0,0 0-1 0 0,0 0 1 0 0,0-1-1 0 0,0 1 1 0 0,1-1-1 0 0,-1 1 1 0 0,0-1-1 0 0,1 0 1 0 0,-1 0-1 0 0,1 0 1 0 0,-1 0-1 0 0,1 0 1 0 0,0-1-1 0 0,-1 1 1 0 0,1-1-1 0 0,0 0 1 0 0,3 0-1 0 0,110-14 2446 0 0,-10 0-3434 0 0,-90 13-3414 0 0,0 9-881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06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3 8794 0 0,'-2'-1'224'0'0,"1"1"1"0"0,-1-1-1 0 0,1 1 1 0 0,-1 0-1 0 0,0-1 0 0 0,1 1 1 0 0,-1 0-1 0 0,1 0 1 0 0,-1 0-1 0 0,0 1 1 0 0,1-1-1 0 0,-1 0 0 0 0,1 1 1 0 0,-1-1-1 0 0,1 1 1 0 0,-1-1-1 0 0,1 1 0 0 0,-1-1 1 0 0,1 1-1 0 0,0 0 1 0 0,-1 0-1 0 0,1 0 1 0 0,0 0-1 0 0,0 0 0 0 0,-2 2 1 0 0,1 0-119 0 0,0 0-1 0 0,0 0 1 0 0,0 1-1 0 0,1-1 1 0 0,-1 0 0 0 0,1 1-1 0 0,0-1 1 0 0,0 1 0 0 0,1-1-1 0 0,-2 8 1 0 0,2 7-157 0 0,0-1-1 0 0,0 1 1 0 0,6 28 0 0 0,-2-19 124 0 0,-2-10-35 0 0,0 0 0 0 0,1 0-1 0 0,1-1 1 0 0,9 24-1 0 0,-3-26-481 0 0,-5-10-1272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08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63 3649 0 0,'0'-13'1906'0'0,"0"9"-1357"0"0,0 1 1 0 0,-1-1 0 0 0,2 1-1 0 0,-1-1 1 0 0,0 1-1 0 0,1 0 1 0 0,-1-1 0 0 0,3-4-1 0 0,-3 7-519 0 0,1 0 0 0 0,0 0-1 0 0,0 0 1 0 0,0 0 0 0 0,0 0 0 0 0,0 1 0 0 0,0-1-1 0 0,0 0 1 0 0,0 0 0 0 0,0 1 0 0 0,0-1-1 0 0,0 1 1 0 0,0-1 0 0 0,1 1 0 0 0,-1-1 0 0 0,0 1-1 0 0,0 0 1 0 0,0-1 0 0 0,1 1 0 0 0,-1 0-1 0 0,0 0 1 0 0,1 0 0 0 0,-1 0 0 0 0,0 0 0 0 0,0 0-1 0 0,3 1 1 0 0,9 0-71 0 0,1 1 1 0 0,-1 0-1 0 0,0 1 0 0 0,24 8 0 0 0,-33-9 86 0 0,0 0 1 0 0,-1-1-1 0 0,1 1 0 0 0,-1 1 0 0 0,1-1 0 0 0,-1 0 0 0 0,0 1 0 0 0,0 0 0 0 0,4 3 0 0 0,-6-4 26 0 0,0-1 0 0 0,0 1 0 0 0,0-1 0 0 0,0 1 0 0 0,0 0 0 0 0,-1-1 0 0 0,1 1 0 0 0,0 0 0 0 0,-1 0 0 0 0,0-1 0 0 0,1 1 0 0 0,-1 0 0 0 0,0 0 0 0 0,0 0 0 0 0,0 0 0 0 0,0-1 0 0 0,0 1 0 0 0,0 0 0 0 0,0 0 0 0 0,-1 0 0 0 0,0 1-1 0 0,-2 3 52 0 0,0 0 0 0 0,0-1 0 0 0,-1 0-1 0 0,1 0 1 0 0,-1 0 0 0 0,-1 0 0 0 0,1 0-1 0 0,-1-1 1 0 0,0 0 0 0 0,0 0 0 0 0,0 0 0 0 0,0-1-1 0 0,-8 5 1 0 0,4-3-102 0 0,1 1 0 0 0,0 0 0 0 0,0 0 0 0 0,-10 11 0 0 0,16-14-41 0 0,0 0 0 0 0,0 0 0 0 0,0 0 0 0 0,1 0 0 0 0,-1 1 0 0 0,1-1 0 0 0,0 0 0 0 0,-1 1 0 0 0,2-1 0 0 0,-1 1 0 0 0,0-1 0 0 0,1 1 0 0 0,-1-1 0 0 0,1 1 0 0 0,0 0 0 0 0,0-1 0 0 0,1 1 0 0 0,-1-1 0 0 0,1 1 0 0 0,0-1 0 0 0,0 1 0 0 0,0-1 0 0 0,2 5 0 0 0,-2-5 29 0 0,1 0 0 0 0,-1-1 0 0 0,1 1 0 0 0,0-1 0 0 0,-1 1 1 0 0,1-1-1 0 0,0 0 0 0 0,1 1 0 0 0,-1-1 0 0 0,0 0 0 0 0,0-1 0 0 0,1 1 1 0 0,-1 0-1 0 0,1-1 0 0 0,0 1 0 0 0,-1-1 0 0 0,1 0 0 0 0,0 0 0 0 0,0 0 1 0 0,0 0-1 0 0,0 0 0 0 0,0-1 0 0 0,0 1 0 0 0,0-1 0 0 0,0 0 0 0 0,0 0 1 0 0,0 0-1 0 0,4-1 0 0 0,-6 1 50 0 0,-1 0 1 0 0,1 0-1 0 0,0 0 1 0 0,0 0-1 0 0,0 0 1 0 0,0-1-1 0 0,0 1 1 0 0,0 0-1 0 0,0-1 1 0 0,0 1-1 0 0,-1 0 1 0 0,1-1-1 0 0,0 1 1 0 0,0-1-1 0 0,-1 0 1 0 0,1 1-1 0 0,0-1 1 0 0,0 1-1 0 0,-1-1 1 0 0,1 0-1 0 0,-1 0 1 0 0,1 1-1 0 0,-1-1 1 0 0,1 0-1 0 0,-1 0 1 0 0,1 0-1 0 0,-1 1 1 0 0,1-2-1 0 0,-1 0 13 0 0,0-1 0 0 0,0 1-1 0 0,0 0 1 0 0,0 0 0 0 0,-1 0 0 0 0,1 0 0 0 0,0 0-1 0 0,-1 0 1 0 0,0 0 0 0 0,1 0 0 0 0,-1 0-1 0 0,-1-2 1 0 0,-5-9 71 0 0,0 0-1 0 0,-19-21 1 0 0,21 27-159 0 0,-59-71 89 0 0,16 33-1194 0 0,32 40-1794 0 0,15 5 2752 0 0,1 0 0 0 0,0 0-1 0 0,0 0 1 0 0,-1 0 0 0 0,1 0-1 0 0,0 0 1 0 0,-1 0 0 0 0,1 0-1 0 0,0 0 1 0 0,0 0 0 0 0,-1 0-1 0 0,1 0 1 0 0,0 1 0 0 0,0-1-1 0 0,0 0 1 0 0,-1 0 0 0 0,1 0-1 0 0,0 1 1 0 0,0-1 0 0 0,0 0-1 0 0,-1 0 1 0 0,1 0 0 0 0,0 1-1 0 0,0-1 1 0 0,0 0 0 0 0,0 0-1 0 0,0 1 1 0 0,0-1 0 0 0,-1 0-1 0 0,1 0 1 0 0,0 1 0 0 0,0-1-1 0 0,0 0 1 0 0,0 0 0 0 0,0 1-1 0 0,0-1 1 0 0,0 0 0 0 0,0 1-1 0 0,0-1 1 0 0,0 0 0 0 0,0 0-1 0 0,0 1 1 0 0,1-1 0 0 0,-1 0-1 0 0,0 0 1 0 0,0 1 0 0 0,0-1-1 0 0,0 0 1 0 0,0 0 0 0 0,0 1-1 0 0,1-1 1 0 0,-1 0 0 0 0,0 0-1 0 0,0 0 1 0 0,0 1 0 0 0,1-1 0 0 0,-1 0-1 0 0,0 0 1 0 0,5 6-2673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12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6825 0 0,'5'-7'229'0'0,"5"-3"4430"0"0,-9 10-4471 0 0,0 1 1 0 0,-1 0-1 0 0,1 0 0 0 0,-1 0 0 0 0,1 0 0 0 0,-1-1 0 0 0,1 1 0 0 0,-1 0 0 0 0,1 0 0 0 0,-1 0 1 0 0,0 0-1 0 0,0 0 0 0 0,1 0 0 0 0,-1 0 0 0 0,0 0 0 0 0,0 2 0 0 0,11 83 1668 0 0,-9-59-2016 0 0,2 1-1 0 0,1-1 0 0 0,15 48 1 0 0,-20-74 87 0 0,0-1 0 0 0,-1 0 0 0 0,1 0 1 0 0,0 1-1 0 0,0-1 0 0 0,0 0 0 0 0,0 0 0 0 0,0 0 1 0 0,0 1-1 0 0,0-1 0 0 0,1 0 0 0 0,-1 0 0 0 0,0 1 1 0 0,0-1-1 0 0,0 0 0 0 0,0 0 0 0 0,0 0 1 0 0,0 1-1 0 0,0-1 0 0 0,0 0 0 0 0,1 0 0 0 0,-1 0 1 0 0,0 1-1 0 0,0-1 0 0 0,0 0 0 0 0,0 0 0 0 0,1 0 1 0 0,-1 0-1 0 0,0 0 0 0 0,0 1 0 0 0,0-1 0 0 0,1 0 1 0 0,-1 0-1 0 0,0 0 0 0 0,0 0 0 0 0,0 0 0 0 0,1 0 1 0 0,-1 0-1 0 0,0 0 0 0 0,0 0 0 0 0,1 0 1 0 0,-1 0-1 0 0,0 0 0 0 0,0 0 0 0 0,0 0 0 0 0,1 0 1 0 0,-1 0-1 0 0,0 0 0 0 0,0 0 0 0 0,1 0 0 0 0,-1 0 1 0 0,0 0-1 0 0,0 0 0 0 0,0 0 0 0 0,1-1 0 0 0,-1 1 1 0 0,0 0-1 0 0,0 0 0 0 0,0 0 0 0 0,1 0 0 0 0,-1-1 1 0 0,6-11-4421 0 0,-6 11 4155 0 0,6-7-3906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12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67 5617 0 0,'0'-2'473'0'0,"1"-1"0"0"0,-1 1 0 0 0,0-1 0 0 0,1 1 0 0 0,0 0 0 0 0,-1-1 0 0 0,1 1-1 0 0,0 0 1 0 0,0 0 0 0 0,0-1 0 0 0,0 1 0 0 0,1 0 0 0 0,-1 0 0 0 0,1 0 0 0 0,1-2 0 0 0,0 2-213 0 0,0-1 0 0 0,-1 1 0 0 0,2-1 0 0 0,-1 1 1 0 0,0 0-1 0 0,0 0 0 0 0,1 0 0 0 0,-1 0 0 0 0,6-1 0 0 0,-7 2-227 0 0,0 0 0 0 0,1 0 0 0 0,-1 1 0 0 0,1-1 0 0 0,-1 1 0 0 0,0-1 0 0 0,1 1 0 0 0,-1 0 0 0 0,1 0-1 0 0,-1 0 1 0 0,1 0 0 0 0,-1 0 0 0 0,1 1 0 0 0,-1-1 0 0 0,1 1 0 0 0,-1-1 0 0 0,0 1 0 0 0,1 0 0 0 0,-1 0-1 0 0,0 0 1 0 0,0 0 0 0 0,1 1 0 0 0,-1-1 0 0 0,0 1 0 0 0,0-1 0 0 0,-1 1 0 0 0,1 0 0 0 0,0-1 0 0 0,0 1-1 0 0,-1 0 1 0 0,3 4 0 0 0,-3-4 5 0 0,-1 0 0 0 0,1 0 0 0 0,-1 1 0 0 0,0-1 0 0 0,0 0 0 0 0,0 0 0 0 0,0 0 0 0 0,0 0 0 0 0,0 1 0 0 0,0-1 0 0 0,-1 0 0 0 0,1 0 0 0 0,-1 0 0 0 0,0 0 0 0 0,1 0 0 0 0,-1 0 0 0 0,0 0 0 0 0,0 0 0 0 0,0 0 0 0 0,-3 2-1 0 0,-30 40 49 0 0,26-35-214 0 0,-27 26-211 0 0,25-25 283 0 0,0-1 0 0 0,-13 18 0 0 0,23-27 48 0 0,-1 0 0 0 0,1 1 0 0 0,0-1 0 0 0,0 0 1 0 0,0 1-1 0 0,-1-1 0 0 0,1 1 0 0 0,0-1 0 0 0,0 0 0 0 0,0 1 0 0 0,0-1 0 0 0,0 1 0 0 0,0-1 0 0 0,0 0 0 0 0,0 1 0 0 0,0-1 0 0 0,0 1 0 0 0,0-1 0 0 0,0 0 0 0 0,0 1 0 0 0,0-1 0 0 0,0 1 0 0 0,0-1 0 0 0,0 0 0 0 0,0 1 0 0 0,1-1 0 0 0,-1 0 1 0 0,0 1-1 0 0,0-1 0 0 0,1 0 0 0 0,-1 1 0 0 0,1 0 0 0 0,14 8 209 0 0,20 1 443 0 0,4-4-1038 0 0,71 1 0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17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2809 0 0,'-2'0'460'0'0,"1"0"1"0"0,0 1 0 0 0,-1-1 0 0 0,1 0-1 0 0,-1 1 1 0 0,1-1 0 0 0,0 1 0 0 0,-1-1-1 0 0,1 1 1 0 0,0 0 0 0 0,0-1-1 0 0,-1 1 1 0 0,1 0 0 0 0,0 0 0 0 0,0 0-1 0 0,0 0 1 0 0,0 0 0 0 0,0 0 0 0 0,0 0-1 0 0,1 0 1 0 0,-2 3 0 0 0,3 10 2559 0 0,12 6-3739 0 0,-9-14 728 0 0,2-1 1 0 0,-1 0-1 0 0,1 0 1 0 0,-1 0-1 0 0,1 0 1 0 0,1-1-1 0 0,-1 0 1 0 0,1 0-1 0 0,-1-1 1 0 0,10 4-1 0 0,-11-5 79 0 0,0 0 0 0 0,-1-1 0 0 0,1 0 1 0 0,0 0-1 0 0,0 0 0 0 0,0-1 0 0 0,-1 1 0 0 0,1-1 0 0 0,0 0 0 0 0,0-1 0 0 0,0 1 0 0 0,0-1 0 0 0,0 0 0 0 0,-1 0 0 0 0,1 0 1 0 0,7-4-1 0 0,-1 4-1174 0 0,-10 2 321 0 0,0 0 1 0 0,1-1-1 0 0,-1 1 1 0 0,0 0-1 0 0,0 0 1 0 0,0 0-1 0 0,0 0 1 0 0,0 0-1 0 0,0 0 1 0 0,0 0-1 0 0,0 1 0 0 0,1 1 1 0 0,0-1 568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17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5937 0 0,'-4'1'5020'0'0,"15"7"-4291"0"0,13 29 127 0 0,-22-31-789 0 0,1 0 0 0 0,0-1 0 0 0,0 0 0 0 0,1 1-1 0 0,0-1 1 0 0,0-1 0 0 0,0 1 0 0 0,0 0 0 0 0,1-1-1 0 0,0 0 1 0 0,0 0 0 0 0,6 4 0 0 0,-10-8-46 0 0,-1 1 1 0 0,1-1-1 0 0,-1 1 0 0 0,0-1 1 0 0,1 1-1 0 0,-1-1 1 0 0,0 1-1 0 0,1-1 0 0 0,-1 1 1 0 0,0-1-1 0 0,0 1 0 0 0,1 0 1 0 0,-1-1-1 0 0,0 1 1 0 0,0-1-1 0 0,0 1 0 0 0,0 0 1 0 0,0-1-1 0 0,0 1 0 0 0,0-1 1 0 0,0 1-1 0 0,0 0 1 0 0,0-1-1 0 0,0 1 0 0 0,0 0 1 0 0,-1-1-1 0 0,1 1 1 0 0,0-1-1 0 0,0 1 0 0 0,-1-1 1 0 0,1 1-1 0 0,0 0 0 0 0,-1-1 1 0 0,1 1-1 0 0,0-1 1 0 0,-1 0-1 0 0,1 1 0 0 0,-1-1 1 0 0,1 1-1 0 0,-1-1 0 0 0,1 0 1 0 0,-1 1-1 0 0,-27 26 280 0 0,22-21-220 0 0,-1 0-84 0 0,4-4-48 0 0,1 0 0 0 0,-1 0 0 0 0,1 0 1 0 0,0 0-1 0 0,-1 0 0 0 0,1 1 0 0 0,0-1 0 0 0,1 1 0 0 0,-4 4 0 0 0,5-7-122 0 0,1 0-1 0 0,-1 1 0 0 0,0-1 0 0 0,0 0 0 0 0,1 0 0 0 0,-1 0 1 0 0,0 0-1 0 0,1 0 0 0 0,-1 0 0 0 0,0 0 0 0 0,1 0 0 0 0,-1 0 0 0 0,0 1 1 0 0,1-1-1 0 0,-1-1 0 0 0,0 1 0 0 0,1 0 0 0 0,-1 0 0 0 0,0 0 1 0 0,1 0-1 0 0,-1 0 0 0 0,0 0 0 0 0,1 0 0 0 0,-1 0 0 0 0,0 0 1 0 0,1-1-1 0 0,-1 1 0 0 0,0 0 0 0 0,0 0 0 0 0,1 0 0 0 0,-1-1 1 0 0,0 1-1 0 0,0 0 0 0 0,1 0 0 0 0,-1-1 0 0 0,0 1 0 0 0,0 0 1 0 0,1-1-1 0 0,5-2-4935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38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15067 0 0,'7'-2'4301'0'0,"14"0"-2659"0"0,-16 1-1103 0 0,21-2 372 0 0,43 1 1 0 0,-59 2-870 0 0,0 1-1 0 0,0 0 1 0 0,0 1 0 0 0,-1 0-1 0 0,1 0 1 0 0,0 1-1 0 0,13 6 1 0 0,-22-8-44 0 0,0-1-1 0 0,0 1 1 0 0,0-1-1 0 0,0 1 1 0 0,0-1-1 0 0,-1 1 1 0 0,1 0-1 0 0,0 0 1 0 0,0-1-1 0 0,-1 1 1 0 0,1 0-1 0 0,-1 0 1 0 0,1 0-1 0 0,0-1 1 0 0,-1 1-1 0 0,0 0 1 0 0,1 0-1 0 0,-1 0 0 0 0,0 0 1 0 0,1 0-1 0 0,-1 0 1 0 0,0 0-1 0 0,0 0 1 0 0,0 0-1 0 0,0 1 1 0 0,0 1-59 0 0,0 0 1 0 0,-1 0-1 0 0,1 0 1 0 0,-1 0-1 0 0,0 0 1 0 0,0 0-1 0 0,0 0 1 0 0,-3 4-1 0 0,-3 5-262 0 0,-1 0-1 0 0,-16 19 1 0 0,22-28 323 0 0,-19 20-108 0 0,12-13 70 0 0,0 0 0 0 0,0 1-1 0 0,1 0 1 0 0,0 0-1 0 0,-7 16 1 0 0,13-24 37 0 0,1 1 0 0 0,0-1 0 0 0,0 1 0 0 0,0-1 0 0 0,0 1 0 0 0,1 0 0 0 0,-1-1 0 0 0,1 1 0 0 0,0 0 0 0 0,0 0 1 0 0,0-1-1 0 0,1 1 0 0 0,-1 0 0 0 0,1-1 0 0 0,0 1 0 0 0,0-1 0 0 0,0 1 0 0 0,1-1 0 0 0,-1 1 0 0 0,1-1 0 0 0,0 0 0 0 0,-1 0 0 0 0,2 1 0 0 0,2 2 0 0 0,-1-1-138 0 0,-1-1 0 0 0,1 0 0 0 0,0 0 0 0 0,1 0 0 0 0,-1 0 0 0 0,1-1 0 0 0,-1 0 0 0 0,1 0 0 0 0,0 0 0 0 0,0 0 0 0 0,1-1-1 0 0,-1 0 1 0 0,0 0 0 0 0,1 0 0 0 0,-1-1 0 0 0,1 0 0 0 0,0 0 0 0 0,9 0 0 0 0,-8-1-843 0 0,0 0 0 0 0,0-1 1 0 0,0 0-1 0 0,0 0 0 0 0,-1 0 0 0 0,1-1 1 0 0,0 0-1 0 0,-1-1 0 0 0,10-4 0 0 0,8-6-4712 0 0</inkml:trace>
  <inkml:trace contextRef="#ctx0" brushRef="#br0" timeOffset="1">322 1 17572 0 0,'3'8'376'0'0,"2"-1"152"0"0,2 4 184 0 0,1-1 64 0 0,2-1-232 0 0,2-1-240 0 0,1-1-160 0 0,0 0-39 0 0,1-1-138 0 0,1-1-383 0 0,-1-1-736 0 0,-3 0-880 0 0,0 1-1145 0 0,-5-2-536 0 0,12 13-2336 0 0</inkml:trace>
  <inkml:trace contextRef="#ctx0" brushRef="#br0" timeOffset="2">265 145 14699 0 0,'0'2'2993'0'0,"3"0"-1705"0"0,2 0-192 0 0,1 3-368 0 0,1 1-215 0 0,2-2-129 0 0,1 0-80 0 0,2 0-72 0 0,3-2-96 0 0,-1 0-56 0 0,3-1-120 0 0,2-1-288 0 0,0-3-496 0 0,1 0-865 0 0,-1-2-1303 0 0,-3-3-1281 0 0,0 1-3241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18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3985 0 0,'1'-3'6387'0'0,"-1"17"-4912"0"0,0-11-1457 0 0,0 0 1 0 0,-1 0 0 0 0,2 0 0 0 0,-1 0 0 0 0,0-1-1 0 0,1 1 1 0 0,-1 0 0 0 0,1 0 0 0 0,0-1 0 0 0,0 1-1 0 0,0 0 1 0 0,0-1 0 0 0,0 1 0 0 0,0-1 0 0 0,1 1-1 0 0,0-1 1 0 0,-1 0 0 0 0,1 1 0 0 0,0-1 0 0 0,0 0-1 0 0,4 3 1 0 0,7 6-57 0 0,0-1 0 0 0,24 14 1 0 0,-16-10 138 0 0,8 12-17 0 0,-24-21 14 0 0,1 0 1 0 0,-1 0-1 0 0,0 0 1 0 0,1-1-1 0 0,0 0 1 0 0,0 0 0 0 0,9 4-1 0 0,-15-8-191 0 0,1 0-1 0 0,-1 0 1 0 0,0 1 0 0 0,1-1-1 0 0,-1 0 1 0 0,1 0 0 0 0,-1 0-1 0 0,0 0 1 0 0,1 0-1 0 0,-1 0 1 0 0,0 0 0 0 0,1 0-1 0 0,-1 0 1 0 0,1 0 0 0 0,-1 0-1 0 0,0 0 1 0 0,1 0 0 0 0,-1 0-1 0 0,0 0 1 0 0,1 0-1 0 0,-1-1 1 0 0,0 1 0 0 0,1 0-1 0 0,-1 0 1 0 0,0 0 0 0 0,1-1-1 0 0,-1 1 1 0 0,0 0 0 0 0,1 0-1 0 0,-1-1 1 0 0,0 1-1 0 0,0 0 1 0 0,1 0 0 0 0,-1-1-1 0 0,0 1 1 0 0,0 0 0 0 0,0-1-1 0 0,0 1 1 0 0,1 0 0 0 0,-1-1-1 0 0,0 1 1 0 0,0 0-1 0 0,0-1 1 0 0,0 1 0 0 0,0-1-1 0 0,0 1 1 0 0,0 0 0 0 0,0-1-1 0 0,0 1 1 0 0,0 0 0 0 0,0-1-1 0 0,0 1 1 0 0,0-1-1 0 0,0 0 1 0 0,2-7-2886 0 0,4 10-91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19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51 1480 0 0,'-2'-2'856'0'0,"-18"-21"3897"0"0,19 22-4507 0 0,0 0 1 0 0,0 0 0 0 0,0 0 0 0 0,1 0 0 0 0,-1 0 0 0 0,1 0-1 0 0,-1 0 1 0 0,1 0 0 0 0,-1 0 0 0 0,1 0 0 0 0,-1 0-1 0 0,1-1 1 0 0,0 1 0 0 0,0 0 0 0 0,-1 0 0 0 0,1 0 0 0 0,0-1-1 0 0,0 1 1 0 0,0 0 0 0 0,1 0 0 0 0,-1-2 0 0 0,20 26 960 0 0,-15-16-1199 0 0,4 3 68 0 0,-1 0-1 0 0,-1 1 0 0 0,0 0 1 0 0,9 19-1 0 0,-15-27-17 0 0,0 0 1 0 0,0 0-1 0 0,0 1 1 0 0,0-1-1 0 0,0 0 1 0 0,-1 0-1 0 0,0 1 1 0 0,1-1-1 0 0,-1 0 0 0 0,0 1 1 0 0,-1-1-1 0 0,1 0 1 0 0,-1 1-1 0 0,1-1 1 0 0,-1 0-1 0 0,0 0 1 0 0,0 1-1 0 0,-1-1 0 0 0,1 0 1 0 0,0 0-1 0 0,-1 0 1 0 0,-4 5-1 0 0,-4 2-2807 0 0,10-9 2577 0 0,0-1 0 0 0,-1 0 0 0 0,1 0 0 0 0,0 0-1 0 0,-1 0 1 0 0,1 1 0 0 0,0-1 0 0 0,-1 0 0 0 0,1 0 0 0 0,0 0 0 0 0,-1 0 0 0 0,1 0 0 0 0,0 0 0 0 0,-1 0 0 0 0,1 0 0 0 0,0 0 0 0 0,-1 0 0 0 0,1 0 0 0 0,0 0 0 0 0,0 0 0 0 0,-1-1 0 0 0,1 1 0 0 0,0 0 0 0 0,-1 0 0 0 0,1 0 0 0 0,0 0-1 0 0,-1-1 1 0 0,1 1 0 0 0,0 0 0 0 0,0 0 0 0 0,-1 0 0 0 0,1-1 0 0 0,0 1 0 0 0,0 0 0 0 0,0 0 0 0 0,-1-1 0 0 0,1 1 0 0 0,0-1 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19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39 1760 0 0,'-5'-9'1478'0'0,"4"7"-856"0"0,1 0 1 0 0,-1 0 0 0 0,0 0 0 0 0,0 1 0 0 0,-1-1 0 0 0,1 0 0 0 0,0 0 0 0 0,0 1 0 0 0,-1-1 0 0 0,1 1-1 0 0,-1-1 1 0 0,0 1 0 0 0,1 0 0 0 0,-1-1 0 0 0,0 1 0 0 0,0 0 0 0 0,-3-1 0 0 0,5 3-571 0 0,-1-1 1 0 0,1 1-1 0 0,0 0 0 0 0,-1-1 1 0 0,1 1-1 0 0,0 0 1 0 0,0-1-1 0 0,0 1 0 0 0,0 0 1 0 0,-1-1-1 0 0,1 1 1 0 0,0 0-1 0 0,0 0 0 0 0,0-1 1 0 0,0 1-1 0 0,1 0 1 0 0,-1-1-1 0 0,0 1 0 0 0,0 0 1 0 0,0-1-1 0 0,0 1 1 0 0,1 1-1 0 0,5 22-238 0 0,-6-22 260 0 0,5 16-107 0 0,1 0 0 0 0,1 0 0 0 0,14 25 0 0 0,-16-34 57 0 0,0 1 1 0 0,1-2-1 0 0,0 1 1 0 0,0-1 0 0 0,1 0-1 0 0,0 0 1 0 0,16 13-1 0 0,-22-21-41 0 0,0 1-1 0 0,0-1 0 0 0,0 1 0 0 0,0-1 0 0 0,0 0 1 0 0,1 0-1 0 0,-1 0 0 0 0,0 0 0 0 0,0 1 1 0 0,0-1-1 0 0,0-1 0 0 0,0 1 0 0 0,1 0 1 0 0,-1 0-1 0 0,0 0 0 0 0,0-1 0 0 0,0 1 0 0 0,1-1 1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19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4297 0 0,'0'0'243'0'0,"0"0"1"0"0,-1 0-1 0 0,1 0 1 0 0,0 1-1 0 0,-2 0 1219 0 0,2-1-1219 0 0,-1 1 1 0 0,1-1-1 0 0,0 0 1 0 0,0 1-1 0 0,0-1 1 0 0,0 0-1 0 0,-1 1 1 0 0,1-1-1 0 0,0 0 1 0 0,0 1-1 0 0,0-1 1 0 0,0 0-1 0 0,0 1 1 0 0,0-1-1 0 0,0 0 1 0 0,0 1-1 0 0,5 12 2925 0 0,23 17-2900 0 0,-4-3 84 0 0,-24-26-292 0 0,1 0 0 0 0,-1 0 0 0 0,1 0 0 0 0,-1 0 0 0 0,0 1 0 0 0,0-1 0 0 0,0 0-1 0 0,1 0 1 0 0,-1 0 0 0 0,0 0 0 0 0,0 1 0 0 0,-1-1 0 0 0,1 0 0 0 0,0 0 0 0 0,0 0 0 0 0,-1 0 0 0 0,1 1 0 0 0,0-1-1 0 0,-1 0 1 0 0,1 0 0 0 0,-1 0 0 0 0,0 0 0 0 0,0 1 0 0 0,-22 24-2285 0 0,19-22 176 0 0,14 11-5168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20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2280 0 0,'4'-2'5980'0'0,"0"9"-2780"0"0,5 22-1929 0 0,3 10-975 0 0,-6-27-126 0 0,-1-1 0 0 0,2 1 1 0 0,0-1-1 0 0,0 0 0 0 0,1-1 0 0 0,1 0 1 0 0,-1 0-1 0 0,2-1 0 0 0,-1 0 0 0 0,1 0 1 0 0,1-1-1 0 0,-1-1 0 0 0,1 1 0 0 0,18 7 1 0 0,-29-15-203 0 0,1 0 1 0 0,-1 0 0 0 0,1 0 0 0 0,-1 0 0 0 0,1 1-1 0 0,-1-1 1 0 0,0 0 0 0 0,1-1 0 0 0,-1 1 0 0 0,1 0-1 0 0,-1 0 1 0 0,1 0 0 0 0,-1 0 0 0 0,1 0 0 0 0,-1 0-1 0 0,1 0 1 0 0,-1-1 0 0 0,0 1 0 0 0,1 0 0 0 0,-1 0-1 0 0,1-1 1 0 0,-1 1 0 0 0,0 0 0 0 0,1-1-1 0 0,-1 1 1 0 0,0 0 0 0 0,1-1 0 0 0,-1 1 0 0 0,0 0-1 0 0,0-1 1 0 0,1 1 0 0 0,-1-1 0 0 0,0 1 0 0 0,0-1-1 0 0,0 1 1 0 0,1-1 0 0 0,-1 0 0 0 0,4-18-6009 0 0,-3 17 5025 0 0,1-6-3540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21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5 4633 0 0,'-2'-1'377'0'0,"-1"0"0"0"0,1 0 0 0 0,-1 1 1 0 0,1-1-1 0 0,0 1 0 0 0,-1 0 0 0 0,1 0 0 0 0,-1-1 0 0 0,1 2 0 0 0,-1-1 0 0 0,1 0 1 0 0,-1 0-1 0 0,-3 2 0 0 0,38 19 3244 0 0,-26-14-3265 0 0,0 0-205 0 0,0 0 1 0 0,0 1-1 0 0,0-1 0 0 0,-1 1 1 0 0,5 10-1 0 0,-9-16-113 0 0,0 0 0 0 0,0 0-1 0 0,-1 1 1 0 0,1-1 0 0 0,-1 0-1 0 0,1 0 1 0 0,-1 0 0 0 0,0 0-1 0 0,0 1 1 0 0,0-1 0 0 0,0 0-1 0 0,0 0 1 0 0,-1 0-1 0 0,1 0 1 0 0,-1 1 0 0 0,1-1-1 0 0,-1 0 1 0 0,0 0 0 0 0,0 0-1 0 0,0 0 1 0 0,0 0 0 0 0,0-1-1 0 0,0 1 1 0 0,0 0 0 0 0,0 0-1 0 0,-1-1 1 0 0,-2 4 0 0 0,-31 24 357 0 0,28-23-544 0 0,0-1 0 0 0,1 1 0 0 0,-1-1 0 0 0,1 2 0 0 0,0-1 0 0 0,0 1 1 0 0,1 0-1 0 0,0 0 0 0 0,-5 10 0 0 0,9-16-193 0 0,0 5-844 0 0,6-3-2499 0 0,12 6-1412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31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3713 0 0,'-8'2'278'0'0,"1"0"1"0"0,0 1-1 0 0,0 0 1 0 0,0 1-1 0 0,0 0 1 0 0,1 0-1 0 0,-1 0 1 0 0,1 1-1 0 0,0 0 1 0 0,0 0 0 0 0,1 0-1 0 0,-8 9 1 0 0,12-11-165 0 0,-1-1 1 0 0,0 1-1 0 0,0-1 1 0 0,1 1-1 0 0,-1 0 1 0 0,1 0 0 0 0,0 0-1 0 0,0 0 1 0 0,0 0-1 0 0,0 0 1 0 0,1 0-1 0 0,-1 0 1 0 0,1 0 0 0 0,0 0-1 0 0,0 0 1 0 0,0 0-1 0 0,0 0 1 0 0,0 0-1 0 0,1 0 1 0 0,-1 0 0 0 0,1 0-1 0 0,0 0 1 0 0,0 0-1 0 0,0 0 1 0 0,0 0-1 0 0,0 0 1 0 0,1 0 0 0 0,-1-1-1 0 0,1 1 1 0 0,0-1-1 0 0,0 1 1 0 0,0-1 0 0 0,2 3-1 0 0,0-1 65 0 0,1 0-1 0 0,-1-1 1 0 0,1 1 0 0 0,-1-1 0 0 0,1 0-1 0 0,0 0 1 0 0,0-1 0 0 0,0 1-1 0 0,0-1 1 0 0,1 0 0 0 0,-1 0-1 0 0,1-1 1 0 0,-1 0 0 0 0,1 0 0 0 0,-1 0-1 0 0,1 0 1 0 0,6-1 0 0 0,-9 0-71 0 0,0-1 1 0 0,0 1-1 0 0,0 0 1 0 0,0-1-1 0 0,0 0 1 0 0,0 0-1 0 0,-1 0 1 0 0,1 0-1 0 0,0 0 1 0 0,0-1-1 0 0,-1 1 1 0 0,1-1-1 0 0,-1 1 1 0 0,0-1-1 0 0,1 0 1 0 0,-1 0-1 0 0,0 0 1 0 0,0 0-1 0 0,0-1 1 0 0,0 1-1 0 0,0 0 1 0 0,-1-1-1 0 0,1 0 1 0 0,-1 1-1 0 0,0-1 1 0 0,0 0-1 0 0,0 1 1 0 0,0-1-1 0 0,0 0 1 0 0,0 0-1 0 0,-1 0 1 0 0,1 0-1 0 0,-1-6 1 0 0,0 5-162 0 0,0-1-1 0 0,-1 0 1 0 0,0 0 0 0 0,0 0 0 0 0,0 1 0 0 0,0-1 0 0 0,-1 1 0 0 0,0-1 0 0 0,0 1 0 0 0,0-1 0 0 0,0 1 0 0 0,-1 0 0 0 0,1 0 0 0 0,-1 0 0 0 0,0 0 0 0 0,-1 1 0 0 0,1-1 0 0 0,-1 1 0 0 0,1 0 0 0 0,-1 0 0 0 0,0 0 0 0 0,0 0 0 0 0,0 1 0 0 0,0 0 0 0 0,-1 0 0 0 0,1 0 0 0 0,-1 0 0 0 0,1 0 0 0 0,-1 1 0 0 0,1 0 0 0 0,-1 0 0 0 0,0 0 0 0 0,-8 1-1 0 0,13 0 13 0 0,-1-1 0 0 0,1 1 0 0 0,0 0 0 0 0,0 0 0 0 0,0 0 0 0 0,0 0 0 0 0,0 0 0 0 0,0 0 0 0 0,-1 0 0 0 0,1 0 0 0 0,0 0 0 0 0,0 0 0 0 0,0 0 0 0 0,0 0 0 0 0,0 0 0 0 0,0 0-1 0 0,-1 0 1 0 0,1 0 0 0 0,0 0 0 0 0,0 0 0 0 0,0 0 0 0 0,0 0 0 0 0,0 0 0 0 0,0 1 0 0 0,0-1 0 0 0,-1 0 0 0 0,1 0 0 0 0,0 0 0 0 0,0 0 0 0 0,0 0 0 0 0,0 0 0 0 0,0 0 0 0 0,0 0-1 0 0,0 0 1 0 0,0 0 0 0 0,0 1 0 0 0,-1-1 0 0 0,1 0 0 0 0,0 0 0 0 0,0 0 0 0 0,0 0 0 0 0,0 0 0 0 0,0 0 0 0 0,0 1 0 0 0,0-1 0 0 0,0 0 0 0 0,0 0 0 0 0,0 0 0 0 0,0 0 0 0 0,0 0-1 0 0,0 0 1 0 0,0 1 0 0 0,7 6-2385 0 0,13 6-3391 0 0,-5-6 2001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28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93 4481 0 0,'-14'3'531'0'0,"1"-1"1664"0"0,0 1 1 0 0,1 1-1 0 0,-16 6 1 0 0,27-9-2182 0 0,0-1 1 0 0,1 1-1 0 0,-1 0 1 0 0,1 0 0 0 0,-1-1-1 0 0,1 1 1 0 0,0 0 0 0 0,-1 0-1 0 0,1 0 1 0 0,0 0 0 0 0,-1 0-1 0 0,1 0 1 0 0,0-1-1 0 0,0 1 1 0 0,0 0 0 0 0,0 0-1 0 0,0 0 1 0 0,0 0 0 0 0,0 0-1 0 0,0 0 1 0 0,0 0-1 0 0,1 1 1 0 0,5 27-76 0 0,-4-22 83 0 0,-2-5-24 0 0,1 0 0 0 0,-1 0-1 0 0,0 0 1 0 0,1 0 0 0 0,-1 0 0 0 0,1 0-1 0 0,0-1 1 0 0,0 1 0 0 0,0 0 0 0 0,0 0-1 0 0,0-1 1 0 0,0 1 0 0 0,0 0 0 0 0,1-1-1 0 0,-1 1 1 0 0,0-1 0 0 0,1 0 0 0 0,-1 1-1 0 0,1-1 1 0 0,0 0 0 0 0,-1 0 0 0 0,1 0 0 0 0,0 0-1 0 0,0 0 1 0 0,0-1 0 0 0,-1 1 0 0 0,1 0-1 0 0,0-1 1 0 0,0 1 0 0 0,0-1 0 0 0,0 0-1 0 0,0 0 1 0 0,0 0 0 0 0,0 0 0 0 0,0 0-1 0 0,0 0 1 0 0,0 0 0 0 0,0-1 0 0 0,3 0-1 0 0,3-1 115 0 0,0-1-1 0 0,-1 0 0 0 0,1 0 1 0 0,-1-1-1 0 0,0 0 0 0 0,0 0 1 0 0,0 0-1 0 0,7-7 0 0 0,-11 8-69 0 0,0 1-1 0 0,0 0 1 0 0,0-1-1 0 0,0 0 1 0 0,-1 0-1 0 0,0 0 1 0 0,1 0-1 0 0,-1 0 1 0 0,0 0-1 0 0,0 0 1 0 0,-1-1-1 0 0,1 1 1 0 0,-1-1 0 0 0,0 1-1 0 0,0-1 1 0 0,0 1-1 0 0,0-1 1 0 0,0-7-1 0 0,-1 7-45 0 0,-1 1 1 0 0,0-1-1 0 0,0 0 0 0 0,0 0 0 0 0,0 0 1 0 0,-1 1-1 0 0,1-1 0 0 0,-1 1 0 0 0,0-1 1 0 0,0 1-1 0 0,0 0 0 0 0,-1 0 0 0 0,1 0 0 0 0,-1 0 1 0 0,1 0-1 0 0,-1 0 0 0 0,0 1 0 0 0,-4-3 1 0 0,-2-2-14 0 0,1 1 0 0 0,-1 0 0 0 0,-1 1 0 0 0,-15-7 0 0 0,22 11-67 0 0,0 0 1 0 0,0 0 0 0 0,-1 0-1 0 0,1 1 1 0 0,0-1 0 0 0,-1 1-1 0 0,1-1 1 0 0,-6 1 0 0 0,8 1-16 0 0,-1-1 1 0 0,1 0-1 0 0,0 0 1 0 0,0 1-1 0 0,-1-1 1 0 0,1 1 0 0 0,0-1-1 0 0,0 1 1 0 0,0-1-1 0 0,0 1 1 0 0,0 0-1 0 0,0 0 1 0 0,0-1-1 0 0,0 1 1 0 0,0 0 0 0 0,0 0-1 0 0,0 0 1 0 0,0 0-1 0 0,1 0 1 0 0,-1 0-1 0 0,0 0 1 0 0,0 2-1 0 0,0-1-4 0 0,1-1 0 0 0,-1 0 0 0 0,1 0 0 0 0,0 0 0 0 0,0 1 0 0 0,-1-1-1 0 0,1 0 1 0 0,0 0 0 0 0,0 0 0 0 0,0 1 0 0 0,0-1 0 0 0,1 0 0 0 0,-1 0-1 0 0,0 1 1 0 0,0-1 0 0 0,1 0 0 0 0,-1 0 0 0 0,1 0 0 0 0,-1 0 0 0 0,1 0 0 0 0,-1 0-1 0 0,1 1 1 0 0,0-1 0 0 0,1 1 0 0 0,0 1-694 0 0,1 0 1 0 0,0-1 0 0 0,0 1-1 0 0,0-1 1 0 0,0 0-1 0 0,6 4 1 0 0,3 0-2208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28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4001 0 0,'-13'17'4354'0'0,"-8"13"-4205"0"0,20-27-115 0 0,0-1 0 0 0,0 1-1 0 0,0-1 1 0 0,0 1-1 0 0,1 0 1 0 0,-1-1-1 0 0,1 1 1 0 0,0 0-1 0 0,0-1 1 0 0,0 1-1 0 0,0 0 1 0 0,0 0-1 0 0,0-1 1 0 0,1 1-1 0 0,0 0 1 0 0,-1-1-1 0 0,1 1 1 0 0,0-1-1 0 0,0 1 1 0 0,0-1-1 0 0,1 1 1 0 0,-1-1-1 0 0,1 0 1 0 0,-1 1-1 0 0,1-1 1 0 0,0 0-1 0 0,-1 0 1 0 0,1 0-1 0 0,0 0 1 0 0,1-1 0 0 0,-1 1-1 0 0,3 1 1 0 0,-2-1 81 0 0,0-1 0 0 0,1 0 0 0 0,-1 1 0 0 0,1-1 0 0 0,-1-1 0 0 0,1 1 0 0 0,-1 0 0 0 0,1-1 0 0 0,0 0 0 0 0,-1 0 0 0 0,1 0 0 0 0,0 0 0 0 0,-1-1 0 0 0,1 1 0 0 0,-1-1 1 0 0,1 0-1 0 0,0 0 0 0 0,-1 0 0 0 0,0 0 0 0 0,1-1 0 0 0,-1 1 0 0 0,0-1 0 0 0,5-4 0 0 0,-6 5-69 0 0,0 0-1 0 0,0 0 1 0 0,-1-1 0 0 0,1 1-1 0 0,0-1 1 0 0,-1 1-1 0 0,1-1 1 0 0,-1 0 0 0 0,0 1-1 0 0,1-1 1 0 0,-1 0 0 0 0,0 0-1 0 0,0 0 1 0 0,0 0-1 0 0,-1 0 1 0 0,1 0 0 0 0,0 0-1 0 0,-1 0 1 0 0,1 0 0 0 0,-1 0-1 0 0,0-1 1 0 0,1 1 0 0 0,-1 0-1 0 0,0 0 1 0 0,-1 0-1 0 0,1-1 1 0 0,0 1 0 0 0,-1 0-1 0 0,1 0 1 0 0,-1 0 0 0 0,1 0-1 0 0,-1 0 1 0 0,0 0-1 0 0,0 0 1 0 0,0 0 0 0 0,0 0-1 0 0,0 0 1 0 0,-1 0 0 0 0,1 1-1 0 0,0-1 1 0 0,-1 0 0 0 0,-2-1-1 0 0,1 0-190 0 0,1 0 1 0 0,-1 1-1 0 0,0-1 0 0 0,0 1 0 0 0,-1 0 1 0 0,1 0-1 0 0,0 0 0 0 0,-1 0 0 0 0,1 0 0 0 0,-1 1 1 0 0,0-1-1 0 0,0 1 0 0 0,1 0 0 0 0,-1 1 1 0 0,0-1-1 0 0,0 0 0 0 0,0 1 0 0 0,0 0 1 0 0,0 0-1 0 0,0 0 0 0 0,1 1 0 0 0,-1-1 0 0 0,-6 2 1 0 0,6 1-2228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28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3425 0 0,'-18'13'1301'0'0,"-24"20"1875"0"0,39-31-3037 0 0,0 1-1 0 0,1-1 0 0 0,0 1 1 0 0,-1-1-1 0 0,1 1 0 0 0,0 0 1 0 0,0 0-1 0 0,1 0 0 0 0,-1 0 0 0 0,1 0 1 0 0,-3 7-1 0 0,4-9-104 0 0,0 1 1 0 0,1 0-1 0 0,-1-1 0 0 0,0 1 0 0 0,0 0 0 0 0,1 0 1 0 0,-1-1-1 0 0,1 1 0 0 0,-1-1 0 0 0,1 1 1 0 0,0 0-1 0 0,-1-1 0 0 0,1 1 0 0 0,0-1 1 0 0,0 1-1 0 0,0-1 0 0 0,0 0 0 0 0,1 1 0 0 0,-1-1 1 0 0,0 0-1 0 0,0 0 0 0 0,1 0 0 0 0,-1 0 1 0 0,1 0-1 0 0,-1 0 0 0 0,1 0 0 0 0,2 0 0 0 0,1 2 45 0 0,1-1 0 0 0,-1 1 0 0 0,0-2-1 0 0,1 1 1 0 0,-1-1 0 0 0,1 1 0 0 0,7-1-1 0 0,-6-1 47 0 0,1 0 0 0 0,-1-1 1 0 0,0 0-1 0 0,1-1 0 0 0,-1 0 0 0 0,0 0 0 0 0,10-4 0 0 0,-15 5-57 0 0,1 0 1 0 0,-1 0-1 0 0,1 0 1 0 0,-1 0-1 0 0,0 0 1 0 0,1-1 0 0 0,-1 1-1 0 0,0-1 1 0 0,0 1-1 0 0,0-1 1 0 0,0 0-1 0 0,0 0 1 0 0,-1 0-1 0 0,1 0 1 0 0,-1 0-1 0 0,1 0 1 0 0,-1 0 0 0 0,0-1-1 0 0,1 1 1 0 0,-1 0-1 0 0,0-1 1 0 0,-1 1-1 0 0,1-1 1 0 0,0-3-1 0 0,-1 4-23 0 0,-1-1 0 0 0,1 1 0 0 0,-1 0 1 0 0,0 0-1 0 0,0-1 0 0 0,0 1 0 0 0,0 0 0 0 0,0 0 0 0 0,-1 0 0 0 0,1 0 0 0 0,-1 0 0 0 0,1 1 0 0 0,-1-1 0 0 0,1 0 0 0 0,-1 1 0 0 0,0-1 0 0 0,0 1 1 0 0,0-1-1 0 0,0 1 0 0 0,0 0 0 0 0,0 0 0 0 0,-5-2 0 0 0,-2-1-28 0 0,0 1 0 0 0,-1-1 1 0 0,1 1-1 0 0,-12-1 0 0 0,18 3-51 0 0,-29-3 109 0 0,31 4-120 0 0,0 0 0 0 0,0 0 1 0 0,0 0-1 0 0,0 0 0 0 0,0 0 0 0 0,0 0 0 0 0,0 0 0 0 0,0 0 0 0 0,0 1 0 0 0,0-1 0 0 0,0 0 0 0 0,0 0 0 0 0,0 1 1 0 0,0-1-1 0 0,0 1 0 0 0,0-1 0 0 0,0 1 0 0 0,0 0 0 0 0,0-1 0 0 0,0 1 0 0 0,1 0 0 0 0,-1-1 0 0 0,0 1 1 0 0,0 1-1 0 0,1-2-92 0 0,0 1 0 0 0,-1-1 0 0 0,1 1 0 0 0,0 0 0 0 0,0-1 0 0 0,0 1 0 0 0,0-1 0 0 0,0 1 0 0 0,1-1 0 0 0,-1 1 0 0 0,0-1 0 0 0,0 1 0 0 0,0-1 0 0 0,0 1 1 0 0,0-1-1 0 0,1 1 0 0 0,-1-1 0 0 0,0 1 0 0 0,1-1 0 0 0,-1 1 0 0 0,0-1 0 0 0,1 0 0 0 0,-1 1 0 0 0,0-1 0 0 0,1 0 0 0 0,-1 1 0 0 0,1-1 0 0 0,-1 0 0 0 0,1 1 0 0 0,-1-1 1 0 0,0 0-1 0 0,2 1 0 0 0,15 6-4520 0 0,-6-5 1535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38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17444 0 0,'-6'13'2048'0'0,"2"0"-640"0"0,-2 4-15 0 0,1 3-433 0 0,1-2-512 0 0,0 0-200 0 0,1 2-56 0 0,0-2-72 0 0,2 1-48 0 0,1-2-64 0 0,0-2-152 0 0,2 1-552 0 0,-1-2-712 0 0,2-2-1089 0 0,0-2-1432 0 0,0-2-296 0 0,11 7-2768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29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10 4585 0 0,'-2'-1'446'0'0,"0"1"0"0"0,0-1 1 0 0,0 1-1 0 0,-1 0 0 0 0,1 0 0 0 0,0 0 1 0 0,0 0-1 0 0,0 0 0 0 0,0 0 1 0 0,0 0-1 0 0,0 1 0 0 0,0-1 0 0 0,0 1 1 0 0,0 0-1 0 0,-3 1 0 0 0,2 0-233 0 0,0-1 0 0 0,0 1 1 0 0,0 0-1 0 0,0 0 0 0 0,0 1 0 0 0,1-1 1 0 0,-1 0-1 0 0,1 1 0 0 0,-3 3 0 0 0,3-4-223 0 0,1 0 0 0 0,0 0 0 0 0,-1-1 1 0 0,1 1-1 0 0,0 0 0 0 0,0 0 0 0 0,0 0 0 0 0,1 0 0 0 0,-1 0 0 0 0,0 1 0 0 0,1-1 0 0 0,-1 0 0 0 0,1 0 0 0 0,0 0 0 0 0,0 0 0 0 0,-1 1 0 0 0,2-1 1 0 0,-1 0-1 0 0,0 0 0 0 0,0 1 0 0 0,1-1 0 0 0,-1 0 0 0 0,1 0 0 0 0,-1 0 0 0 0,1 0 0 0 0,0 0 0 0 0,0 0 0 0 0,0 0 0 0 0,0 0 0 0 0,1 0 0 0 0,-1 0 0 0 0,2 1 1 0 0,2 1 74 0 0,1 0 0 0 0,-1 0 0 0 0,1-1 0 0 0,0 0 0 0 0,-1 0 0 0 0,1-1 0 0 0,1 0 0 0 0,-1 0 0 0 0,0 0 0 0 0,0-1 0 0 0,1 0 0 0 0,-1 0 0 0 0,13 0 0 0 0,-14-1 47 0 0,-1 1 0 0 0,1-2 0 0 0,-1 1 0 0 0,1 0 0 0 0,-1-1 0 0 0,0 0 0 0 0,1 0 0 0 0,-1 0 0 0 0,0-1 0 0 0,0 1 0 0 0,0-1 0 0 0,0 0 0 0 0,0 0 0 0 0,0 0 0 0 0,-1-1 0 0 0,1 1 0 0 0,-1-1 0 0 0,1 0 0 0 0,-1 0 0 0 0,0 0 0 0 0,3-5 0 0 0,-5 7-55 0 0,0-1 1 0 0,0 1 0 0 0,-1 0 0 0 0,1-1 0 0 0,-1 1 0 0 0,1 0-1 0 0,-1-1 1 0 0,0 1 0 0 0,0-1 0 0 0,0 1 0 0 0,1-1 0 0 0,-1 1 0 0 0,0 0-1 0 0,-1-1 1 0 0,1 1 0 0 0,0-1 0 0 0,0 1 0 0 0,-1-1 0 0 0,1 1-1 0 0,0 0 1 0 0,-2-2 0 0 0,1-1 10 0 0,-1 1-1 0 0,0 0 0 0 0,-1 0 1 0 0,1 0-1 0 0,0 0 1 0 0,-1 0-1 0 0,0 0 1 0 0,-3-2-1 0 0,0 0-26 0 0,-1 0 0 0 0,1 1 0 0 0,-1-1 0 0 0,0 2 0 0 0,0-1 0 0 0,-1 1 0 0 0,-10-4 0 0 0,15 7-57 0 0,1-1 1 0 0,0 1 0 0 0,-1 0 0 0 0,1 0-1 0 0,0 0 1 0 0,-1 0 0 0 0,1 0-1 0 0,0 0 1 0 0,-1 1 0 0 0,1-1 0 0 0,0 1-1 0 0,0-1 1 0 0,-1 1 0 0 0,1 0-1 0 0,0 0 1 0 0,0 0 0 0 0,0 0 0 0 0,0 1-1 0 0,0-1 1 0 0,0 0 0 0 0,0 1-1 0 0,-2 2 1 0 0,-12 19-2180 0 0,5 4-3989 0 0,9-13 13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39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9 2200 0 0,'0'0'118'0'0,"1"0"0"0"0,-1-1-1 0 0,0 1 1 0 0,0 0 0 0 0,0 0-1 0 0,0-1 1 0 0,0 1 0 0 0,0 0-1 0 0,0-1 1 0 0,0 1 0 0 0,0 0-1 0 0,0-1 1 0 0,-1 1-1 0 0,1 0 1 0 0,0 0 0 0 0,0-1-1 0 0,0 1 1 0 0,0 0 0 0 0,0-1-1 0 0,0 1 1 0 0,-1 0 0 0 0,1 0-1 0 0,0 0 1 0 0,0-1 0 0 0,0 1-1 0 0,-1 0 1 0 0,1 0-1 0 0,0-1 1 0 0,0 1 0 0 0,-1 0-1 0 0,1 0 1 0 0,0 0 0 0 0,0 0-1 0 0,-1 0 1 0 0,1 0 0 0 0,0-1-1 0 0,-1 1 1 0 0,1 0 0 0 0,0 0-1 0 0,0 0 1 0 0,-1 0-1 0 0,1 0 1 0 0,0 0 0 0 0,-1 0-1 0 0,1 0 1 0 0,0 0 0 0 0,-1 0-1 0 0,1 0 1 0 0,-1 1 0 0 0,-19 11 2144 0 0,-16 25-62 0 0,30-28-2157 0 0,1 1-1 0 0,0 0 0 0 0,1 0 0 0 0,0 0 0 0 0,1 1 0 0 0,0-1 1 0 0,1 1-1 0 0,0 0 0 0 0,0 0 0 0 0,1-1 0 0 0,1 1 1 0 0,0 0-1 0 0,0 0 0 0 0,1 0 0 0 0,0 0 0 0 0,1 0 0 0 0,0 0 1 0 0,7 17-1 0 0,-6-23-89 0 0,1 0 0 0 0,-1 1 0 0 0,1-1 0 0 0,1 0 0 0 0,-1-1 0 0 0,1 1 0 0 0,-1-1 0 0 0,1 0 0 0 0,1 0 0 0 0,-1 0 0 0 0,6 2 0 0 0,21 11-4148 0 0,-19-9-736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39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6257 0 0,'5'-7'4238'0'0,"0"10"-1486"0"0,4 24-78 0 0,-1-3-934 0 0,6-7-1189 0 0,-9-12-492 0 0,-1 1 1 0 0,1-1-1 0 0,-1 0 1 0 0,0 1-1 0 0,-1 0 0 0 0,0 0 1 0 0,0 0-1 0 0,0 1 0 0 0,0-1 1 0 0,-1 1-1 0 0,0-1 1 0 0,1 8-1 0 0,-2-1 1 0 0,0 0 0 0 0,-1 0 0 0 0,0 0 0 0 0,-1 0 0 0 0,0 0 0 0 0,-5 20 0 0 0,-28 72 245 0 0,13-43-420 0 0,15-33-1295 0 0,3-9-6542 0 0,3-10 1649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36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58 2096 0 0,'-28'-20'2334'0'0,"27"20"-2333"0"0,1-1 1 0 0,-1 1 0 0 0,0-1-1 0 0,1 1 1 0 0,-1-1-1 0 0,0 1 1 0 0,1-1 0 0 0,-1 0-1 0 0,1 1 1 0 0,-1-1-1 0 0,1 0 1 0 0,-1 1-1 0 0,1-1 1 0 0,0 0 0 0 0,-1 0-1 0 0,1 0 1 0 0,0 1-1 0 0,-1-1 1 0 0,1 0 0 0 0,0 0-1 0 0,0 0 1 0 0,0 0-1 0 0,0 1 1 0 0,0-1 0 0 0,0 0-1 0 0,0 0 1 0 0,0 0-1 0 0,0 0 1 0 0,0 1 0 0 0,1-1-1 0 0,-1 0 1 0 0,0 0-1 0 0,0 0 1 0 0,1 1 0 0 0,-1-1-1 0 0,1 0 1 0 0,0-1-1 0 0,-1 9 596 0 0,1-7-530 0 0,-1 0 0 0 0,0 0 0 0 0,1 0 0 0 0,-1 0 1 0 0,0 0-1 0 0,1 0 0 0 0,-1 0 0 0 0,0 0 0 0 0,1 0 0 0 0,-1 0 0 0 0,0 0 1 0 0,1 0-1 0 0,-1 0 0 0 0,0 0 0 0 0,0 0 0 0 0,1 0 0 0 0,-1-1 0 0 0,0 1 1 0 0,1 0-1 0 0,-1 0 0 0 0,0 0 0 0 0,0 0 0 0 0,1-1 0 0 0,-1 1 0 0 0,0 0 0 0 0,0 0 1 0 0,1-1-1 0 0,-1 1 0 0 0,0 0 0 0 0,0 0 0 0 0,0-1 0 0 0,1 1 0 0 0,-1-1 1 0 0,11-9 2695 0 0,-7 12-561 0 0,-3 23 181 0 0,-2-9-2445 0 0,-7 151 1940 0 0,7-136-1768 0 0,1-30-132 0 0,-1 0-1 0 0,1 0 1 0 0,0 0-1 0 0,0-1 1 0 0,0 1-1 0 0,0 0 1 0 0,0 0-1 0 0,0-1 1 0 0,0 1-1 0 0,0 0 1 0 0,0 0 0 0 0,0 0-1 0 0,1-1 1 0 0,-1 1-1 0 0,0 0 1 0 0,1-1-1 0 0,-1 1 1 0 0,0 0-1 0 0,1 0 1 0 0,-1-1-1 0 0,1 1 1 0 0,-1-1-1 0 0,1 1 1 0 0,-1 0 0 0 0,1-1-1 0 0,-1 1 1 0 0,1-1-1 0 0,-1 1 1 0 0,1-1-1 0 0,0 1 1 0 0,-1-1-1 0 0,1 0 1 0 0,0 1-1 0 0,0-1 1 0 0,0 0-1 0 0,0 0-211 0 0,0-1-1 0 0,0 1 0 0 0,0-1 1 0 0,0 1-1 0 0,0-1 0 0 0,0 0 1 0 0,0 1-1 0 0,0-1 0 0 0,-1 0 1 0 0,1 0-1 0 0,0 0 0 0 0,0 0 1 0 0,-1 0-1 0 0,1 0 0 0 0,-1 0 0 0 0,1 0 1 0 0,-1 0-1 0 0,1 0 0 0 0,-1-1 1 0 0,5-7-2933 0 0,2 5-1527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37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36 6121 0 0,'-2'-1'254'0'0,"1"1"0"0"0,0-1 0 0 0,-1 1 0 0 0,1-1 0 0 0,-1 1 0 0 0,1 0 0 0 0,-1 0 0 0 0,1 0 0 0 0,0-1 0 0 0,-1 1 0 0 0,1 0 0 0 0,-1 1 0 0 0,1-1 0 0 0,-1 0-1 0 0,1 0 1 0 0,-1 1 0 0 0,1-1 0 0 0,0 1 0 0 0,-1-1 0 0 0,-1 2 0 0 0,2-1-208 0 0,1-1-1 0 0,-1 1 1 0 0,0 0 0 0 0,0 0-1 0 0,1 0 1 0 0,-1 0 0 0 0,0 0-1 0 0,1 1 1 0 0,-1-1 0 0 0,1 0-1 0 0,0 0 1 0 0,-1 0-1 0 0,1 0 1 0 0,0 1 0 0 0,0-1-1 0 0,0 0 1 0 0,0 0 0 0 0,-1 0-1 0 0,2 2 1 0 0,-1 2-87 0 0,1 0 0 0 0,-1 0 0 0 0,2 0 0 0 0,-1 0 0 0 0,0 0 0 0 0,1 0 0 0 0,0 0 0 0 0,0 0 0 0 0,0-1 0 0 0,4 6 0 0 0,-5-8 64 0 0,1 0 1 0 0,-1 0 0 0 0,0-1-1 0 0,1 1 1 0 0,0 0-1 0 0,-1-1 1 0 0,1 1-1 0 0,0-1 1 0 0,0 1 0 0 0,0-1-1 0 0,0 0 1 0 0,0 0-1 0 0,0 1 1 0 0,0-2-1 0 0,0 1 1 0 0,0 0 0 0 0,1 0-1 0 0,-1-1 1 0 0,0 1-1 0 0,0-1 1 0 0,1 0-1 0 0,-1 1 1 0 0,0-1 0 0 0,1 0-1 0 0,-1-1 1 0 0,0 1-1 0 0,1 0 1 0 0,-1-1 0 0 0,0 1-1 0 0,0-1 1 0 0,1 0-1 0 0,-1 1 1 0 0,0-1-1 0 0,0 0 1 0 0,0-1 0 0 0,0 1-1 0 0,4-3 1 0 0,-4 2 90 0 0,1 0 0 0 0,0-1 0 0 0,0 1 0 0 0,-1-1 0 0 0,1 0 0 0 0,-1 0 0 0 0,0 0 0 0 0,0 0 0 0 0,0 0 0 0 0,0-1 0 0 0,-1 1 0 0 0,1 0-1 0 0,-1-1 1 0 0,0 1 0 0 0,0-1 0 0 0,0 0 0 0 0,0 1 0 0 0,-1-1 0 0 0,0 0 0 0 0,1 1 0 0 0,-1-1 0 0 0,0 0 0 0 0,-2-6 0 0 0,1 8-49 0 0,0-1-1 0 0,0 0 1 0 0,0 0-1 0 0,0 1 1 0 0,-1-1-1 0 0,1 1 1 0 0,-1-1-1 0 0,0 1 1 0 0,0 0-1 0 0,0 0 1 0 0,0 0-1 0 0,0 0 1 0 0,0 0-1 0 0,-1 0 1 0 0,1 0-1 0 0,-1 1 1 0 0,1-1-1 0 0,-1 1 1 0 0,1 0-1 0 0,-1-1 1 0 0,0 1-1 0 0,0 1 1 0 0,0-1-1 0 0,0 0 1 0 0,1 1-1 0 0,-1-1 1 0 0,0 1-1 0 0,0 0 0 0 0,-6 0 1 0 0,5 0-111 0 0,0 0 0 0 0,0 0 0 0 0,0 1 0 0 0,-1-1 1 0 0,1 1-1 0 0,0 0 0 0 0,0 0 0 0 0,0 1 0 0 0,0-1 0 0 0,0 1 0 0 0,0 0 0 0 0,1 0 0 0 0,-1 0 0 0 0,1 0 1 0 0,-1 0-1 0 0,1 1 0 0 0,0 0 0 0 0,0 0 0 0 0,0 0 0 0 0,-4 5 0 0 0,5-6-175 0 0,1 1 0 0 0,0-1 0 0 0,-1 1 0 0 0,1 0 0 0 0,0 0-1 0 0,1-1 1 0 0,-1 1 0 0 0,0 0 0 0 0,1 0 0 0 0,0 0 0 0 0,-1 5 0 0 0,1-7-18 0 0,1 1 1 0 0,-1-1-1 0 0,0 0 1 0 0,1 0 0 0 0,-1 0-1 0 0,0 0 1 0 0,1 0-1 0 0,-1 0 1 0 0,1 1-1 0 0,0-1 1 0 0,-1 0 0 0 0,1-1-1 0 0,0 1 1 0 0,0 0-1 0 0,-1 0 1 0 0,1 0-1 0 0,0 0 1 0 0,0 0 0 0 0,0-1-1 0 0,0 1 1 0 0,0 0-1 0 0,0-1 1 0 0,0 1-1 0 0,1-1 1 0 0,-1 1 0 0 0,0-1-1 0 0,0 0 1 0 0,0 1-1 0 0,0-1 1 0 0,3 0-1 0 0,8 2-3697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37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63 3881 0 0,'-23'8'5931'0'0,"1"6"-3445"0"0,21-13-2480 0 0,0-1-1 0 0,1 1 0 0 0,-1 0 1 0 0,0-1-1 0 0,1 1 0 0 0,-1 0 1 0 0,1 0-1 0 0,-1 0 0 0 0,1 0 1 0 0,-1 0-1 0 0,1 0 0 0 0,-1-1 1 0 0,1 1-1 0 0,0 0 0 0 0,0 0 1 0 0,-1 0-1 0 0,1 0 0 0 0,0 0 1 0 0,0 0-1 0 0,0 0 0 0 0,0 0 1 0 0,0 0-1 0 0,0 0 0 0 0,1 0 1 0 0,-1 0-1 0 0,0 0 1 0 0,0 0-1 0 0,1 0 0 0 0,-1 0 1 0 0,0 0-1 0 0,1 0 0 0 0,-1 0 1 0 0,1 0-1 0 0,0 0 0 0 0,-1-1 1 0 0,1 1-1 0 0,-1 0 0 0 0,1 0 1 0 0,0-1-1 0 0,0 1 0 0 0,-1 0 1 0 0,1-1-1 0 0,0 1 0 0 0,0-1 1 0 0,0 1-1 0 0,0-1 0 0 0,1 1 1 0 0,1 1-4 0 0,1-1 0 0 0,-1 0 1 0 0,0 1-1 0 0,1-1 0 0 0,-1-1 0 0 0,0 1 1 0 0,1 0-1 0 0,-1-1 0 0 0,1 0 1 0 0,0 1-1 0 0,-1-1 0 0 0,1-1 1 0 0,-1 1-1 0 0,1 0 0 0 0,-1-1 0 0 0,1 0 1 0 0,-1 0-1 0 0,0 0 0 0 0,5-2 1 0 0,-3 1 38 0 0,1 0 1 0 0,-1-1-1 0 0,0 0 1 0 0,0 0-1 0 0,0 0 1 0 0,0 0-1 0 0,-1-1 1 0 0,1 0-1 0 0,-1 0 1 0 0,7-8-1 0 0,-10 10 16 0 0,0 1-1 0 0,0-1 0 0 0,0 0 0 0 0,0 1 0 0 0,-1-1 1 0 0,1 0-1 0 0,-1 0 0 0 0,1 1 0 0 0,-1-1 0 0 0,1 0 1 0 0,-1 0-1 0 0,0 0 0 0 0,0 0 0 0 0,0 1 0 0 0,0-1 0 0 0,0 0 1 0 0,-1 0-1 0 0,1 0 0 0 0,-1 0 0 0 0,1 1 0 0 0,-1-1 1 0 0,1 0-1 0 0,-1 0 0 0 0,0 1 0 0 0,0-1 0 0 0,0 1 1 0 0,0-1-1 0 0,0 0 0 0 0,0 1 0 0 0,0 0 0 0 0,-1-1 0 0 0,1 1 1 0 0,0 0-1 0 0,-1 0 0 0 0,1 0 0 0 0,-1-1 0 0 0,1 2 1 0 0,-4-3-1 0 0,1 1-36 0 0,0-1 1 0 0,-1 1-1 0 0,1 0 1 0 0,-1 0-1 0 0,1 0 1 0 0,-1 1-1 0 0,1-1 1 0 0,-1 1-1 0 0,0 0 1 0 0,0 1 0 0 0,0-1-1 0 0,0 1 1 0 0,1 0-1 0 0,-7 0 1 0 0,5 3-89 0 0,0-1 1 0 0,1 0 0 0 0,-1 1 0 0 0,0 0 0 0 0,1 1-1 0 0,-1-1 1 0 0,1 1 0 0 0,0 0 0 0 0,0 0 0 0 0,1 1-1 0 0,-1 0 1 0 0,1-1 0 0 0,0 1 0 0 0,1 1 0 0 0,-1-1-1 0 0,1 0 1 0 0,0 1 0 0 0,0 0 0 0 0,-2 7 0 0 0,3-9-369 0 0,0 1 1 0 0,1-1-1 0 0,0 1 1 0 0,0 0-1 0 0,0 0 1 0 0,1-1-1 0 0,-1 1 1 0 0,1 0 0 0 0,1 6-1 0 0,1-4-2959 0 0,3-2-852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40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4945 0 0,'-3'2'686'0'0,"0"0"1"0"0,0 0-1 0 0,-1 1 1 0 0,2-1-1 0 0,-1 1 1 0 0,0 0-1 0 0,0-1 0 0 0,1 1 1 0 0,-3 5-1 0 0,4-7-456 0 0,0 0-1 0 0,0 1 1 0 0,1-1-1 0 0,-1 1 0 0 0,0-1 1 0 0,1 1-1 0 0,-1-1 1 0 0,1 1-1 0 0,0-1 1 0 0,-1 1-1 0 0,1 0 0 0 0,0-1 1 0 0,0 1-1 0 0,0-1 1 0 0,0 1-1 0 0,0 0 1 0 0,1-1-1 0 0,-1 1 0 0 0,0-1 1 0 0,1 1-1 0 0,-1-1 1 0 0,1 1-1 0 0,0-1 1 0 0,1 3-1 0 0,11 18 126 0 0,-4-9-78 0 0,-1 0 0 0 0,0 1 0 0 0,8 20 0 0 0,-14-29-209 0 0,-1 1-1 0 0,1 0 0 0 0,-1 0 1 0 0,0 0-1 0 0,0 0 0 0 0,-1 0 0 0 0,0 0 1 0 0,0 0-1 0 0,0 0 0 0 0,-1 0 0 0 0,0 0 1 0 0,-3 9-1 0 0,0 0 163 0 0,-1 0 0 0 0,0-1 0 0 0,-9 16 0 0 0,-9 3-655 0 0,20-30-109 0 0,0 1 0 0 0,-1-1 1 0 0,1-1-1 0 0,0 1 0 0 0,-1 0 0 0 0,-6 3 0 0 0,-2-7-6372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40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6177 0 0,'-4'-1'457'0'0,"1"1"0"0"0,-1 0-1 0 0,1 1 1 0 0,0-1 0 0 0,-1 0 0 0 0,1 1-1 0 0,-1 0 1 0 0,1 0 0 0 0,0 0 0 0 0,0 0-1 0 0,-1 0 1 0 0,1 1 0 0 0,0-1-1 0 0,-5 5 1 0 0,6-3-258 0 0,-1 0-1 0 0,1 0 1 0 0,0 0 0 0 0,0 0-1 0 0,0 0 1 0 0,0 1-1 0 0,0-1 1 0 0,1 1 0 0 0,0 0-1 0 0,-1-1 1 0 0,2 1-1 0 0,-2 7 1 0 0,-3 6-92 0 0,2 0 0 0 0,0 1 0 0 0,2-1 0 0 0,-1 1 0 0 0,2 0 0 0 0,1-1 0 0 0,0 1 0 0 0,1 0 0 0 0,1-1 0 0 0,0 0 0 0 0,1 0 0 0 0,8 20 0 0 0,-2-12-167 0 0,2 0 0 0 0,24 39 0 0 0,-28-51-919 0 0,1-1 0 0 0,1-1-1 0 0,17 18 1 0 0,-13-18-2020 0 0,2-3-2545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48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10 15291 0 0,'-7'-4'264'0'0,"1"2"-264"0"0,-2-1-112 0 0,3 2-192 0 0,3 2-496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48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11186 0 0,'-2'12'360'0'0,"2"0"-336"0"0,-1 0 32 0 0,1-3-8 0 0,1-3-15 0 0,0-1-242 0 0,2 1-687 0 0,-1-2-1048 0 0,3 2-3233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38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34 7730 0 0,'-5'13'1497'0'0,"1"0"0"0"0,-1 1 1 0 0,2-1-1 0 0,0 1 0 0 0,1 0 1 0 0,-2 24-1 0 0,4-35-1415 0 0,0 0-1 0 0,0 0 1 0 0,0 0 0 0 0,1 0-1 0 0,-1 0 1 0 0,1-1 0 0 0,-1 1 0 0 0,1 0-1 0 0,0 0 1 0 0,0 0 0 0 0,0-1-1 0 0,1 1 1 0 0,-1-1 0 0 0,0 1 0 0 0,1-1-1 0 0,0 1 1 0 0,0-1 0 0 0,0 0 0 0 0,0 0-1 0 0,0 0 1 0 0,0 0 0 0 0,0 0-1 0 0,0 0 1 0 0,1-1 0 0 0,-1 1 0 0 0,1-1-1 0 0,0 1 1 0 0,-1-1 0 0 0,1 0-1 0 0,0 0 1 0 0,-1 0 0 0 0,1-1 0 0 0,0 1-1 0 0,0-1 1 0 0,0 1 0 0 0,0-1-1 0 0,0 0 1 0 0,5 0 0 0 0,1-1-8 0 0,0 0-1 0 0,0-1 1 0 0,0 1 0 0 0,0-2-1 0 0,0 1 1 0 0,0-1 0 0 0,-1-1-1 0 0,1 1 1 0 0,-1-1 0 0 0,14-10-1 0 0,-17 11 16 0 0,0 0 0 0 0,0-1 0 0 0,-1 0 0 0 0,1 0 0 0 0,-1 0 0 0 0,0 0 0 0 0,0 0 0 0 0,0-1 0 0 0,-1 0 0 0 0,0 0 0 0 0,1 0 0 0 0,-2 0 0 0 0,1 0 0 0 0,-1-1 0 0 0,0 1 0 0 0,0-1 0 0 0,2-10 0 0 0,-4 13-38 0 0,1 1 0 0 0,-1-1-1 0 0,0 0 1 0 0,-1 0 0 0 0,1 1-1 0 0,0-1 1 0 0,-1 0-1 0 0,0 1 1 0 0,1-1 0 0 0,-1 0-1 0 0,0 1 1 0 0,0-1-1 0 0,-1 1 1 0 0,1-1 0 0 0,-1 1-1 0 0,1 0 1 0 0,-1-1 0 0 0,-2-1-1 0 0,1 0 1 0 0,-1 1 0 0 0,0 0 0 0 0,-1 0-1 0 0,1 0 1 0 0,-1 0 0 0 0,1 1 0 0 0,-1-1 0 0 0,0 1-1 0 0,-5-2 1 0 0,-3 1-12 0 0,-1 0 0 0 0,1 0 0 0 0,-1 1 0 0 0,1 1 0 0 0,-1 0 0 0 0,-21 1 0 0 0,30 1-44 0 0,1 0-1 0 0,-1-1 1 0 0,0 2 0 0 0,1-1-1 0 0,-1 0 1 0 0,1 1-1 0 0,0 0 1 0 0,0 0-1 0 0,-1 0 1 0 0,-6 6-1 0 0,9-7-130 0 0,1 0 0 0 0,-1 1 0 0 0,0-1 0 0 0,1 1 0 0 0,-1 0-1 0 0,1-1 1 0 0,0 1 0 0 0,0 0 0 0 0,0 0 0 0 0,0-1 0 0 0,0 1 0 0 0,0 0 0 0 0,0 0-1 0 0,0 0 1 0 0,1 0 0 0 0,-1 1 0 0 0,1-1 0 0 0,-1 0 0 0 0,1 0 0 0 0,0 0 0 0 0,0 0-1 0 0,0 0 1 0 0,0 0 0 0 0,0 1 0 0 0,2 3 0 0 0,-2-5-440 0 0,1 1 1 0 0,0-1-1 0 0,0 0 1 0 0,0 0-1 0 0,0 1 0 0 0,0-1 1 0 0,0 0-1 0 0,0 0 0 0 0,0 0 1 0 0,0 0-1 0 0,1 0 0 0 0,-1 0 1 0 0,0-1-1 0 0,1 1 1 0 0,-1 0-1 0 0,1-1 0 0 0,-1 1 1 0 0,0 0-1 0 0,1-1 0 0 0,-1 0 1 0 0,1 1-1 0 0,0-1 1 0 0,-1 0-1 0 0,1 0 0 0 0,-1 0 1 0 0,4 0-1 0 0,10 0-4172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48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12403 0 0,'-9'7'824'0'0,"0"1"-376"0"0,0 1-136 0 0,1-1-160 0 0,3-3-112 0 0,2-1-96 0 0,0 0-352 0 0,2-2-672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55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290 103 1536 0 0,'1'-5'834'0'0,"0"-1"0"0"0,0 0 0 0 0,0 0 0 0 0,-1 0 0 0 0,0 0 1 0 0,0 0-1 0 0,0 0 0 0 0,-1 0 0 0 0,-1-7 0 0 0,1 11-567 0 0,1 0 0 0 0,-1 0 0 0 0,0 0 0 0 0,0 0 0 0 0,0 0 0 0 0,0 1 0 0 0,0-1 0 0 0,-1 0 0 0 0,1 0 0 0 0,0 1 0 0 0,-1-1 0 0 0,1 1 0 0 0,-1-1 1 0 0,0 1-1 0 0,1 0 0 0 0,-1-1 0 0 0,0 1 0 0 0,0 0 0 0 0,0 0 0 0 0,0 0 0 0 0,0 1 0 0 0,0-1 0 0 0,0 0 0 0 0,0 1 0 0 0,0-1 0 0 0,0 1 0 0 0,-5-1 0 0 0,1 1-50 0 0,0 0-1 0 0,-1 1 1 0 0,1-1-1 0 0,0 1 1 0 0,-1 1 0 0 0,1-1-1 0 0,0 1 1 0 0,0 0-1 0 0,0 0 1 0 0,0 1-1 0 0,1-1 1 0 0,-1 1-1 0 0,0 1 1 0 0,1-1-1 0 0,0 1 1 0 0,0 0-1 0 0,0 0 1 0 0,1 1-1 0 0,-1-1 1 0 0,1 1-1 0 0,0 0 1 0 0,0 0-1 0 0,-4 7 1 0 0,3-3-235 0 0,0 0-1 0 0,0 0 1 0 0,1 1 0 0 0,0-1 0 0 0,1 1-1 0 0,0 0 1 0 0,0 0 0 0 0,1 0 0 0 0,0 0-1 0 0,1 1 1 0 0,0-1 0 0 0,1 0 0 0 0,1 19-1 0 0,2-13-9 0 0,0 1-1 0 0,0 0 0 0 0,10 23 1 0 0,-11-36 14 0 0,0 0 0 0 0,0 0 0 0 0,0 0 0 0 0,0 0 0 0 0,1-1 0 0 0,-1 1 1 0 0,1-1-1 0 0,6 6 0 0 0,-8-8 12 0 0,1 1 1 0 0,-1-1-1 0 0,1 0 1 0 0,-1-1-1 0 0,1 1 1 0 0,0 0 0 0 0,-1 0-1 0 0,1-1 1 0 0,0 1-1 0 0,0-1 1 0 0,-1 1-1 0 0,1-1 1 0 0,0 0-1 0 0,0 0 1 0 0,0 0-1 0 0,0 0 1 0 0,0 0-1 0 0,-1 0 1 0 0,1 0-1 0 0,0 0 1 0 0,2-2-1 0 0,-2 2 32 0 0,1-1-1 0 0,-1 0 1 0 0,0 0-1 0 0,0 0 0 0 0,0 0 1 0 0,-1 0-1 0 0,1 0 0 0 0,0-1 1 0 0,0 1-1 0 0,-1-1 1 0 0,1 1-1 0 0,0-1 0 0 0,-1 0 1 0 0,0 1-1 0 0,1-1 1 0 0,-1 0-1 0 0,0 0 0 0 0,0 0 1 0 0,0 0-1 0 0,0 0 1 0 0,0 0-1 0 0,-1 0 0 0 0,1 0 1 0 0,-1-1-1 0 0,1 1 1 0 0,-1 0-1 0 0,0 0 0 0 0,0 0 1 0 0,0-1-1 0 0,0 1 0 0 0,0 0 1 0 0,0 0-1 0 0,-1 0 1 0 0,1-1-1 0 0,-1 1 0 0 0,1 0 1 0 0,-1 0-1 0 0,0 0 1 0 0,0 0-1 0 0,0 0 0 0 0,0 0 1 0 0,0 0-1 0 0,0 0 1 0 0,-1 0-1 0 0,1 1 0 0 0,-1-1 1 0 0,1 1-1 0 0,-1-1 0 0 0,1 1 1 0 0,-1-1-1 0 0,0 1 1 0 0,-2-1-1 0 0,-10-5 70 0 0,0 0 0 0 0,0 2 0 0 0,-23-7 0 0 0,33 11-173 0 0,0 0 1 0 0,-1 0-1 0 0,1 0 0 0 0,0 1 1 0 0,0-1-1 0 0,0 1 0 0 0,-1 0 0 0 0,1 0 1 0 0,0 0-1 0 0,0 1 0 0 0,-1 0 0 0 0,1 0 1 0 0,0 0-1 0 0,0 0 0 0 0,0 0 1 0 0,0 1-1 0 0,-6 3 0 0 0,9-4-133 0 0,0 0 0 0 0,0 0 0 0 0,0 0 0 0 0,0 1 1 0 0,0-1-1 0 0,0 0 0 0 0,1 1 0 0 0,-1-1 0 0 0,0 0 0 0 0,1 1 0 0 0,-1-1 0 0 0,1 1 0 0 0,-1-1 0 0 0,1 1 0 0 0,0-1 0 0 0,-1 1 1 0 0,1-1-1 0 0,0 1 0 0 0,0 0 0 0 0,0-1 0 0 0,0 1 0 0 0,0-1 0 0 0,1 1 0 0 0,-1-1 0 0 0,0 1 0 0 0,1-1 0 0 0,-1 1 0 0 0,1-1 0 0 0,0 1 1 0 0,1 1-1 0 0,-1-1-344 0 0,0-1 1 0 0,0 1 0 0 0,0-1 0 0 0,0 1 0 0 0,0-1-1 0 0,0 0 1 0 0,0 0 0 0 0,1 1 0 0 0,-1-1 0 0 0,1 0-1 0 0,-1 0 1 0 0,1 0 0 0 0,-1-1 0 0 0,1 1 0 0 0,-1 0-1 0 0,1 0 1 0 0,3 0 0 0 0,10 2-3838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5:56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 4737 0 0,'-29'15'9502'0'0,"0"10"-5828"0"0,-18 29-1480 0 0,43-48-2098 0 0,0 0-1 0 0,0 0 1 0 0,0 0-1 0 0,1 1 1 0 0,0 0 0 0 0,1-1-1 0 0,-1 1 1 0 0,1 0-1 0 0,-1 8 1 0 0,3-13-87 0 0,-1 0 0 0 0,1 0-1 0 0,0 0 1 0 0,0-1 0 0 0,0 1-1 0 0,1 0 1 0 0,-1 0 0 0 0,0 0 0 0 0,1-1-1 0 0,-1 1 1 0 0,1 0 0 0 0,-1-1-1 0 0,1 1 1 0 0,0 0 0 0 0,0-1 0 0 0,0 1-1 0 0,1 1 1 0 0,-1-2 2 0 0,1 1-1 0 0,-1-1 1 0 0,1 0-1 0 0,0 0 0 0 0,0 0 1 0 0,-1 0-1 0 0,1 0 1 0 0,0 0-1 0 0,0-1 1 0 0,0 1-1 0 0,0 0 1 0 0,0-1-1 0 0,0 0 1 0 0,0 1-1 0 0,0-1 1 0 0,0 0-1 0 0,0 0 1 0 0,4-1-1 0 0,6 0 43 0 0,-1-1 0 0 0,1 0 0 0 0,-1-1 0 0 0,1 0 0 0 0,-1-1 0 0 0,0 0 0 0 0,0-1 0 0 0,20-12 0 0 0,-13 5 11 0 0,0 0 1 0 0,0-2-1 0 0,30-29 0 0 0,-44 39-19 0 0,0-1-1 0 0,0 1 1 0 0,-1-1 0 0 0,0 0 0 0 0,1 0 0 0 0,-2 0 0 0 0,1 0 0 0 0,2-8 0 0 0,-4 12-17 0 0,-1-1 0 0 0,0 1 0 0 0,1 0 0 0 0,-1 0 0 0 0,0-1 1 0 0,0 1-1 0 0,0 0 0 0 0,0 0 0 0 0,0 0 0 0 0,0-1 0 0 0,0 1 0 0 0,-1 0 1 0 0,1 0-1 0 0,0-1 0 0 0,-1 1 0 0 0,1 0 0 0 0,-1 0 0 0 0,1 0 1 0 0,-1 0-1 0 0,1 0 0 0 0,-1 0 0 0 0,0 0 0 0 0,0 0 0 0 0,1 0 1 0 0,-1 0-1 0 0,0 0 0 0 0,0 0 0 0 0,0 0 0 0 0,0 1 0 0 0,0-1 1 0 0,0 0-1 0 0,0 1 0 0 0,0-1 0 0 0,-1 1 0 0 0,1-1 0 0 0,0 1 0 0 0,0 0 1 0 0,0-1-1 0 0,-1 1 0 0 0,1 0 0 0 0,0 0 0 0 0,0 0 0 0 0,0 0 1 0 0,-3 0-1 0 0,-11-1-3 0 0,-1 0 0 0 0,1 2 1 0 0,-1 0-1 0 0,1 0 0 0 0,0 2 1 0 0,0 0-1 0 0,0 0 1 0 0,0 2-1 0 0,-21 8 0 0 0,21-7-1109 0 0,1 1-1 0 0,0 0 0 0 0,0 2 0 0 0,0-1 1 0 0,-14 14-1 0 0,11-6-3461 0 0,4 2-2908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6:00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53 3257 0 0,'-2'-6'2542'0'0,"1"1"-466"0"0,-1 0 1 0 0,0-1-1 0 0,0 1 0 0 0,-1 0 1 0 0,-4-8-1 0 0,6 12-1894 0 0,1 1 0 0 0,-1-1-1 0 0,1 1 1 0 0,-1-1 0 0 0,1 1 0 0 0,-1-1-1 0 0,1 1 1 0 0,-1-1 0 0 0,0 1 0 0 0,1-1 0 0 0,-1 1-1 0 0,0 0 1 0 0,1-1 0 0 0,-1 1 0 0 0,0 0 0 0 0,0 0-1 0 0,1 0 1 0 0,-1-1 0 0 0,0 1 0 0 0,-1 0-1 0 0,1 0-136 0 0,0 1 0 0 0,0-1 0 0 0,-1 1 0 0 0,1-1 0 0 0,0 1 0 0 0,0-1 0 0 0,0 1 0 0 0,0-1 0 0 0,0 1 0 0 0,0 0 0 0 0,0 0 0 0 0,0 0 0 0 0,0 0-1 0 0,0-1 1 0 0,0 1 0 0 0,-1 2 0 0 0,-1 2-31 0 0,-1 1 0 0 0,1-1 0 0 0,0 1-1 0 0,1 0 1 0 0,-1 0 0 0 0,1 0 0 0 0,0 0-1 0 0,1 0 1 0 0,-1 0 0 0 0,1 0 0 0 0,0 9 0 0 0,0 13-67 0 0,2 36 0 0 0,1-20 11 0 0,-2-39-1 0 0,0 1 0 0 0,0-1 1 0 0,1 0-1 0 0,0 0 0 0 0,0 0 1 0 0,0 1-1 0 0,4 8 0 0 0,-5-14 34 0 0,0 1-1 0 0,0 0 0 0 0,1-1 0 0 0,-1 1 0 0 0,1-1 0 0 0,-1 1 0 0 0,0-1 0 0 0,1 1 0 0 0,-1-1 0 0 0,1 1 0 0 0,-1-1 0 0 0,1 0 0 0 0,-1 1 0 0 0,1-1 0 0 0,0 1 0 0 0,-1-1 0 0 0,1 0 0 0 0,-1 0 0 0 0,1 1 1 0 0,0-1-1 0 0,-1 0 0 0 0,1 0 0 0 0,-1 0 0 0 0,1 0 0 0 0,1 0 0 0 0,0 0 7 0 0,-1-1-1 0 0,1 1 1 0 0,0-1 0 0 0,-1 0 0 0 0,1 1-1 0 0,-1-1 1 0 0,1 0 0 0 0,-1 0 0 0 0,1 0 0 0 0,-1 0-1 0 0,0-1 1 0 0,1 1 0 0 0,-1 0 0 0 0,2-3-1 0 0,0 0 45 0 0,1 0 0 0 0,-1-1 0 0 0,0 1-1 0 0,0-1 1 0 0,0 0 0 0 0,-1 0 0 0 0,0 0-1 0 0,2-7 1 0 0,-3 11-18 0 0,-1 0 1 0 0,0 0-1 0 0,0 0 0 0 0,0 1 0 0 0,0-1 1 0 0,0 0-1 0 0,0 0 0 0 0,0 0 0 0 0,0 0 0 0 0,0 0 1 0 0,0 0-1 0 0,0 0 0 0 0,-1 0 0 0 0,1 0 1 0 0,0 0-1 0 0,-1 0 0 0 0,1 0 0 0 0,-1 0 1 0 0,1 0-1 0 0,-2-1 0 0 0,1 1 8 0 0,0 0 0 0 0,-1 1-1 0 0,1-1 1 0 0,-1 0 0 0 0,1 0 0 0 0,-1 1-1 0 0,1-1 1 0 0,-1 1 0 0 0,1-1 0 0 0,-1 1-1 0 0,1 0 1 0 0,-1-1 0 0 0,0 1 0 0 0,1 0-1 0 0,-1 0 1 0 0,0 0 0 0 0,-1 1 0 0 0,-8-1-52 0 0,0 2 0 0 0,0 0 0 0 0,0 0 0 0 0,0 0 0 0 0,0 2 0 0 0,0-1 0 0 0,1 1 0 0 0,0 1 0 0 0,0 0 0 0 0,0 0 1 0 0,0 1-1 0 0,-14 12 0 0 0,24-18-79 0 0,-1 1 1 0 0,0 0 0 0 0,0 0-1 0 0,1-1 1 0 0,-1 1 0 0 0,1 0 0 0 0,-1 0-1 0 0,1 0 1 0 0,-1-1 0 0 0,1 1-1 0 0,-1 0 1 0 0,1 0 0 0 0,0 0 0 0 0,0 0-1 0 0,-1 0 1 0 0,1 0 0 0 0,0 0-1 0 0,0 0 1 0 0,0 0 0 0 0,0 0 0 0 0,0 0-1 0 0,0 0 1 0 0,0 0 0 0 0,0 0-1 0 0,1 0 1 0 0,-1 0 0 0 0,0-1 0 0 0,1 1-1 0 0,-1 0 1 0 0,1 2 0 0 0,0-2-358 0 0,0 0 1 0 0,0 0 0 0 0,0 0 0 0 0,0 0-1 0 0,1 0 1 0 0,-1 0 0 0 0,0 0 0 0 0,0-1 0 0 0,1 1-1 0 0,-1 0 1 0 0,0-1 0 0 0,1 1 0 0 0,-1-1-1 0 0,1 0 1 0 0,-1 1 0 0 0,1-1 0 0 0,-1 0-1 0 0,0 0 1 0 0,4 0 0 0 0,9 0-5900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6:00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51 9610 0 0,'-1'-1'397'0'0,"0"0"0"0"0,1 0 0 0 0,-1 0-1 0 0,1 0 1 0 0,-1-1 0 0 0,1 1 0 0 0,0 0 0 0 0,-1 0 0 0 0,1 0-1 0 0,0-1 1 0 0,0 1 0 0 0,0 0 0 0 0,0 0 0 0 0,0-1 0 0 0,0 1-1 0 0,0 0 1 0 0,0 0 0 0 0,0-1 0 0 0,0 1 0 0 0,1 0 0 0 0,-1 0 0 0 0,1 0-1 0 0,-1-1 1 0 0,1 1 0 0 0,0-2 0 0 0,1 2-250 0 0,0-1-1 0 0,-1 1 1 0 0,1 0 0 0 0,0-1 0 0 0,0 1 0 0 0,0 0-1 0 0,0 0 1 0 0,0 0 0 0 0,0 1 0 0 0,0-1-1 0 0,0 0 1 0 0,0 1 0 0 0,3-1 0 0 0,8-1-299 0 0,-1 1 0 0 0,0 1 0 0 0,26 1 0 0 0,-37-1 159 0 0,6 1 30 0 0,0-1 0 0 0,0 1-1 0 0,0 0 1 0 0,0 0 0 0 0,0 1 0 0 0,0 0 0 0 0,0 0-1 0 0,-1 1 1 0 0,11 5 0 0 0,-17-8-14 0 0,1 1 1 0 0,-1 0-1 0 0,0-1 0 0 0,0 1 1 0 0,0-1-1 0 0,1 1 1 0 0,-1 0-1 0 0,0-1 0 0 0,0 1 1 0 0,0-1-1 0 0,0 1 0 0 0,0 0 1 0 0,0-1-1 0 0,0 1 0 0 0,0-1 1 0 0,0 1-1 0 0,0 0 0 0 0,-1-1 1 0 0,1 1-1 0 0,0-1 1 0 0,0 1-1 0 0,0 0 0 0 0,-1-1 1 0 0,1 1-1 0 0,0-1 0 0 0,-1 1 1 0 0,1-1-1 0 0,-1 1 0 0 0,1-1 1 0 0,0 1-1 0 0,-1-1 1 0 0,1 0-1 0 0,-1 1 0 0 0,0 0 1 0 0,-23 19 133 0 0,19-16-172 0 0,-26 23-245 0 0,-65 62-875 0 0,96-89 1109 0 0,0 1-1 0 0,-1-1 0 0 0,1 1 1 0 0,-1-1-1 0 0,1 0 1 0 0,0 1-1 0 0,-1-1 0 0 0,1 1 1 0 0,0-1-1 0 0,-1 1 1 0 0,1-1-1 0 0,0 1 0 0 0,0-1 1 0 0,-1 1-1 0 0,1-1 1 0 0,0 1-1 0 0,0 0 0 0 0,0-1 1 0 0,0 1-1 0 0,0-1 1 0 0,0 1-1 0 0,0-1 0 0 0,0 1 1 0 0,0 0-1 0 0,0-1 1 0 0,0 1-1 0 0,0-1 0 0 0,0 1 1 0 0,1-1-1 0 0,-1 1 1 0 0,0-1-1 0 0,1 2 0 0 0,0-1 18 0 0,0 0 0 0 0,1 0 0 0 0,-1 0-1 0 0,0 0 1 0 0,1 0 0 0 0,-1 0-1 0 0,1 0 1 0 0,-1 0 0 0 0,1 0-1 0 0,0-1 1 0 0,2 1 0 0 0,58 10 696 0 0,-48-9-565 0 0,-6-1 58 0 0,0 0-1 0 0,0 1 0 0 0,0 0 1 0 0,-1 0-1 0 0,1 1 0 0 0,9 4 1 0 0,-16-6-133 0 0,1 0 0 0 0,-1 0 0 0 0,1 0 0 0 0,-1 0 0 0 0,0 1 0 0 0,1-1 0 0 0,-1 0 0 0 0,0 1 0 0 0,0-1 0 0 0,0 1 0 0 0,0-1 1 0 0,0 1-1 0 0,0-1 0 0 0,-1 1 0 0 0,1 0 0 0 0,0-1 0 0 0,-1 1 0 0 0,1 0 0 0 0,-1-1 0 0 0,0 1 0 0 0,0 0 0 0 0,1 0 0 0 0,-1-1 1 0 0,0 1-1 0 0,0 0 0 0 0,-1 0 0 0 0,1 0 0 0 0,0-1 0 0 0,-1 1 0 0 0,1 0 0 0 0,-1-1 0 0 0,1 1 0 0 0,-1 0 0 0 0,-1 2 0 0 0,-10 18-16 0 0,0-1 0 0 0,-1-1-1 0 0,-2 0 1 0 0,0 0 0 0 0,0-2 0 0 0,-2 0-1 0 0,-35 29 1 0 0,34-33-887 0 0,9-8-1448 0 0,0 1-4290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7:34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1463 12675 0 0,'-43'10'5437'0'0,"38"-7"-5138"0"0,0-1 1 0 0,-1 1-1 0 0,1 1 0 0 0,0-1 1 0 0,1 1-1 0 0,-1 0 0 0 0,1 0 0 0 0,-7 7 1 0 0,3-1 15 0 0,-2 1 422 0 0,15-23-252 0 0,87-166 385 0 0,-18 32-498 0 0,140-214 503 0 0,-158 280-673 0 0,3 2 1 0 0,87-87-1 0 0,-105 126-1180 0 0,2 3 0 0 0,2 1 0 0 0,1 2 0 0 0,1 3 0 0 0,2 1 0 0 0,82-35 0 0 0,7 9 678 0 0,180-46 0 0 0,-213 73 293 0 0,157-21 0 0 0,-189 41 15 0 0,1 4 0 0 0,0 2 1 0 0,79 9-1 0 0,-72 1-48 0 0,201 25 133 0 0,-239-25-81 0 0,0 1 0 0 0,-1 3 0 0 0,-1 1 0 0 0,57 27 0 0 0,-61-19 24 0 0,-1 2 0 0 0,-1 2-1 0 0,0 0 1 0 0,-3 3 0 0 0,34 34 0 0 0,7 6 95 0 0,-41-42-111 0 0,-23-20 93 0 0,0 1 1 0 0,-1 0-1 0 0,1 1 1 0 0,8 10-1 0 0,-15-15 211 0 0,0 0-1 0 0,0 0 1 0 0,0 0-1 0 0,-1 0 1 0 0,1 1-1 0 0,-1-1 1 0 0,0 1-1 0 0,0-1 1 0 0,0 1-1 0 0,0-1 1 0 0,0 1-1 0 0,-1-1 1 0 0,1 1-1 0 0,-1 0 1 0 0,0-1-1 0 0,-1 1 1 0 0,0 4-1 0 0,2-3-1436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8:17:35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 81 8362 0 0,'5'-29'3287'0'0,"-4"25"-2700"0"0,1-1-1 0 0,-1 1 0 0 0,-1-1 1 0 0,1 1-1 0 0,-1-1 1 0 0,1 0-1 0 0,-1 1 0 0 0,-1-1 1 0 0,0-4-1 0 0,1 9-521 0 0,0-1-1 0 0,0 1 0 0 0,-1 0 1 0 0,1 0-1 0 0,0 0 1 0 0,0 0-1 0 0,-1 0 0 0 0,1 0 1 0 0,0 0-1 0 0,-1 0 1 0 0,1 0-1 0 0,0 0 1 0 0,0 0-1 0 0,-1 0 0 0 0,1 0 1 0 0,0 0-1 0 0,0 0 1 0 0,-1 0-1 0 0,1 0 1 0 0,0 0-1 0 0,-1 0 0 0 0,1 0 1 0 0,0 0-1 0 0,0 0 1 0 0,-1 0-1 0 0,1 1 1 0 0,0-1-1 0 0,0 0 0 0 0,0 0 1 0 0,-1 0-1 0 0,1 0 1 0 0,0 1-1 0 0,0-1 0 0 0,0 0 1 0 0,-1 0-1 0 0,1 0 1 0 0,0 1-1 0 0,0-1 1 0 0,0 0-1 0 0,0 0 0 0 0,0 1 1 0 0,0-1-1 0 0,-1 0 1 0 0,1 1-1 0 0,-10 12 175 0 0,9-12-135 0 0,-4 6-64 0 0,0 0 0 0 0,0 0-1 0 0,0 0 1 0 0,1 1 0 0 0,0 0 0 0 0,1 0-1 0 0,0 0 1 0 0,0 1 0 0 0,1-1 0 0 0,-1 0-1 0 0,2 1 1 0 0,-1 0 0 0 0,2-1-1 0 0,-1 1 1 0 0,1 0 0 0 0,0 0 0 0 0,1-1-1 0 0,0 1 1 0 0,3 16 0 0 0,10 24 154 0 0,-2-8-162 0 0,10 60 1 0 0,-21-90 85 0 0,1 1 1 0 0,-2-1 0 0 0,0 1 0 0 0,0 0 0 0 0,-1 0 0 0 0,0-1-1 0 0,-1 1 1 0 0,-1-1 0 0 0,1 1 0 0 0,-6 10 0 0 0,7-19-29 0 0,0 0 0 0 0,0-1 0 0 0,-1 1 0 0 0,1 0 0 0 0,-1-1 0 0 0,0 1 1 0 0,1-1-1 0 0,-1 0 0 0 0,0 1 0 0 0,-1-1 0 0 0,1 0 0 0 0,0 0 0 0 0,-1-1 1 0 0,1 1-1 0 0,-1 0 0 0 0,1-1 0 0 0,-1 1 0 0 0,0-1 0 0 0,0 0 0 0 0,1 0 0 0 0,-1 0 1 0 0,0 0-1 0 0,0-1 0 0 0,0 1 0 0 0,0-1 0 0 0,0 0 0 0 0,0 1 0 0 0,0-1 1 0 0,0-1-1 0 0,-4 0 0 0 0,-9-1 73 0 0,1-2 0 0 0,0 0 1 0 0,1-1-1 0 0,-27-12 0 0 0,14 6-105 0 0,-19-10-42 0 0,-29-11 88 0 0,69 30-226 0 0,0 1-1 0 0,0-1 1 0 0,0 1 0 0 0,0 0-1 0 0,0 0 1 0 0,0 1-1 0 0,0 0 1 0 0,0 0-1 0 0,0 0 1 0 0,-8 2-1 0 0,2 5-2166 0 0,10-3-1180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39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56 11843 0 0,'-1'-1'368'0'0,"0"0"0"0"0,1 0 1 0 0,-1 0-1 0 0,0 0 0 0 0,0 0 1 0 0,0 0-1 0 0,0 0 1 0 0,0 0-1 0 0,0 1 0 0 0,0-1 1 0 0,0 0-1 0 0,0 1 1 0 0,0-1-1 0 0,0 1 0 0 0,0-1 1 0 0,0 1-1 0 0,-1 0 0 0 0,1 0 1 0 0,0-1-1 0 0,0 1 1 0 0,0 0-1 0 0,-1 0 0 0 0,-1 0 1 0 0,-1 1 79 0 0,0-1 0 0 0,1 1 0 0 0,-1 0 0 0 0,0 0 0 0 0,1 0 0 0 0,-1 1 0 0 0,-6 3 1 0 0,-1 2 80 0 0,0 0 0 0 0,1 0 0 0 0,-18 18 1 0 0,24-22-510 0 0,1 1 1 0 0,-1 0-1 0 0,1 0 1 0 0,0 0-1 0 0,1 0 1 0 0,-1 1-1 0 0,1-1 1 0 0,0 1-1 0 0,0 0 1 0 0,0-1 0 0 0,1 1-1 0 0,-1 0 1 0 0,1 0-1 0 0,0 0 1 0 0,1 0-1 0 0,-1 0 1 0 0,1 0-1 0 0,0 0 1 0 0,0 0-1 0 0,1 0 1 0 0,-1 0-1 0 0,1 0 1 0 0,0 0 0 0 0,0 0-1 0 0,3 7 1 0 0,0-5-38 0 0,-1 0 1 0 0,1 1 0 0 0,0-1 0 0 0,0-1 0 0 0,1 1 0 0 0,0-1 0 0 0,0 1 0 0 0,1-1 0 0 0,-1-1-1 0 0,1 1 1 0 0,1-1 0 0 0,-1 0 0 0 0,1 0 0 0 0,0-1 0 0 0,10 5 0 0 0,-10-7-34 0 0,-1 0 0 0 0,1 0 0 0 0,0 0 0 0 0,0-1 0 0 0,0 0 0 0 0,0-1 0 0 0,0 1 0 0 0,0-2 0 0 0,0 1 0 0 0,0-1 1 0 0,0 0-1 0 0,0 0 0 0 0,0 0 0 0 0,0-1 0 0 0,10-4 0 0 0,-11 3-65 0 0,0 1 0 0 0,0-1 0 0 0,0 0 0 0 0,-1 0 0 0 0,1 0-1 0 0,0-1 1 0 0,-1 0 0 0 0,0 0 0 0 0,0-1 0 0 0,-1 1 0 0 0,1-1 0 0 0,-1 0 0 0 0,0 0 0 0 0,0-1 0 0 0,0 1 0 0 0,5-11-1 0 0,-8 11-153 0 0,0 0-1 0 0,0 0 0 0 0,-1 0 0 0 0,1 0 1 0 0,-1 0-1 0 0,0 0 0 0 0,-1 0 0 0 0,1 0 1 0 0,-1 0-1 0 0,0 0 0 0 0,0 0 0 0 0,0 1 1 0 0,-1-1-1 0 0,0 0 0 0 0,0 1 0 0 0,0-1 1 0 0,0 1-1 0 0,-6-8 0 0 0,1 1 135 0 0,-1 0 0 0 0,-1 0 0 0 0,0 1 0 0 0,0 0 0 0 0,-18-14 0 0 0,14 16 1327 0 0,12 12 524 0 0,2-2-1588 0 0,1-1 0 0 0,-1 1 0 0 0,0 0 0 0 0,1-1 1 0 0,-1 1-1 0 0,1-1 0 0 0,-1 0 0 0 0,1 1 0 0 0,0-1 0 0 0,-1 0 1 0 0,4 1-1 0 0,2 1-117 0 0,0-1-1 0 0,1 1 1 0 0,0-2 0 0 0,0 1 0 0 0,-1-1 0 0 0,1 0 0 0 0,0-1-1 0 0,0 1 1 0 0,0-2 0 0 0,0 1 0 0 0,0-1 0 0 0,0 0 0 0 0,-1-1 0 0 0,1 0-1 0 0,9-3 1 0 0,-11 3-141 0 0,1-1 0 0 0,-1 0 0 0 0,1 0 0 0 0,-1 0 0 0 0,0 0 0 0 0,0-1-1 0 0,0 0 1 0 0,-1-1 0 0 0,1 1 0 0 0,-1-1 0 0 0,0 0 0 0 0,0 0 0 0 0,-1 0 0 0 0,0-1 0 0 0,0 0 0 0 0,0 0-1 0 0,4-8 1 0 0,-12 26 1313 0 0,0 1 0 0 0,2-1 0 0 0,-3 25 0 0 0,2-8-1117 0 0,2 0-1 0 0,5 44 0 0 0,-3-58-622 0 0,2 0 1 0 0,8 28-1 0 0,4-10-2865 0 0,-12-29 2395 0 0,-1-1 0 0 0,0 0-1 0 0,1 0 1 0 0,0 0 0 0 0,-1 0 0 0 0,6 4-1 0 0,1-3-3477 0 0,4 0-1034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39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17276 0 0,'5'-5'6763'0'0,"-5"5"-6594"0"0,16-2 1523 0 0,15 1-1566 0 0,197-2-198 0 0,-271-1-1408 0 0,38 3 1491 0 0,-1 0 1 0 0,1 0-1 0 0,-1 0 1 0 0,1 1-1 0 0,-1 0 1 0 0,1 0-1 0 0,-1 0 1 0 0,1 1-1 0 0,0 0 1 0 0,-1 0-1 0 0,1 0 1 0 0,-1 0-1 0 0,1 1 1 0 0,0 0-1 0 0,0 0 1 0 0,-5 3-1 0 0,7-3 15 0 0,0 0-1 0 0,1 0 1 0 0,-1 0 0 0 0,1 0-1 0 0,0 1 1 0 0,0-1-1 0 0,0 1 1 0 0,0-1-1 0 0,0 1 1 0 0,0 0 0 0 0,0-1-1 0 0,1 1 1 0 0,0 0-1 0 0,-1 0 1 0 0,1 0-1 0 0,0 0 1 0 0,1 1 0 0 0,-1-1-1 0 0,0 0 1 0 0,1 0-1 0 0,0 0 1 0 0,0 1-1 0 0,0-1 1 0 0,0 0 0 0 0,0 0-1 0 0,0 1 1 0 0,1-1-1 0 0,0 0 1 0 0,1 5-1 0 0,0-4-14 0 0,0 1 0 0 0,0-1 0 0 0,0 0 0 0 0,0-1-1 0 0,1 1 1 0 0,0 0 0 0 0,0-1 0 0 0,0 1-1 0 0,0-1 1 0 0,0 0 0 0 0,0 0 0 0 0,1 0 0 0 0,0 0-1 0 0,-1-1 1 0 0,1 0 0 0 0,0 0 0 0 0,0 0-1 0 0,0 0 1 0 0,1 0 0 0 0,7 1 0 0 0,18 3-82 0 0,1-3 1 0 0,0 0-1 0 0,38-3 1 0 0,-1-2-5024 0 0,-44-3-3955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40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20508 0 0,'1'2'253'0'0,"0"-1"0"0"0,1 1 0 0 0,-1-1-1 0 0,1 1 1 0 0,-1-1 0 0 0,1 1 0 0 0,0-1-1 0 0,0 0 1 0 0,-1 0 0 0 0,1 0 0 0 0,0 0-1 0 0,0 0 1 0 0,0-1 0 0 0,0 1-1 0 0,0 0 1 0 0,0-1 0 0 0,0 0 0 0 0,1 1-1 0 0,-1-1 1 0 0,0 0 0 0 0,3 0 0 0 0,53-4-739 0 0,-43 3 910 0 0,-7 0-643 0 0,45-3 216 0 0,-18 3-5890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40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11883 0 0,'-7'21'6571'0'0,"7"-21"-6423"0"0,0 1 0 0 0,0-1 0 0 0,1 0-1 0 0,-1 1 1 0 0,0-1 0 0 0,0 1 0 0 0,0-1 0 0 0,1 1-1 0 0,-1-1 1 0 0,0 0 0 0 0,0 1 0 0 0,1-1 0 0 0,-1 0 0 0 0,0 1-1 0 0,1-1 1 0 0,-1 0 0 0 0,0 1 0 0 0,1-1 0 0 0,-1 0-1 0 0,0 0 1 0 0,1 1 0 0 0,-1-1 0 0 0,1 0 0 0 0,-1 0 0 0 0,1 1-1 0 0,4-1 189 0 0,0 1-1 0 0,-1-1 1 0 0,1 0 0 0 0,0 0-1 0 0,-1 0 1 0 0,7-2-1 0 0,2 1-356 0 0,12-2 218 0 0,-16 1-183 0 0,0 1 1 0 0,0 0 0 0 0,0 0-1 0 0,0 1 1 0 0,1 1-1 0 0,12 1 1 0 0,-21-2-34 0 0,-1 1-1 0 0,1-1 1 0 0,-1 0 0 0 0,1 0-1 0 0,-1 1 1 0 0,1-1-1 0 0,0 0 1 0 0,-1 0 0 0 0,1 1-1 0 0,-1-1 1 0 0,0 1 0 0 0,1-1-1 0 0,-1 1 1 0 0,1-1 0 0 0,-1 0-1 0 0,0 1 1 0 0,1 0-1 0 0,-1-1 1 0 0,0 1 0 0 0,1-1-1 0 0,-1 1 1 0 0,0-1 0 0 0,0 1-1 0 0,0-1 1 0 0,1 1 0 0 0,-1 0-1 0 0,0-1 1 0 0,0 1-1 0 0,0 0 1 0 0,0-1 0 0 0,0 1-1 0 0,0-1 1 0 0,0 1 0 0 0,0 0-1 0 0,0-1 1 0 0,-1 1 0 0 0,1-1-1 0 0,0 1 1 0 0,0 0-1 0 0,0-1 1 0 0,-1 1 0 0 0,1-1-1 0 0,0 1 1 0 0,-1-1 0 0 0,1 1-1 0 0,0-1 1 0 0,-1 1 0 0 0,1-1-1 0 0,-1 0 1 0 0,1 1-1 0 0,-1 0 1 0 0,-28 29-392 0 0,24-25 451 0 0,2-2 35 0 0,-1 1 1 0 0,0 0-1 0 0,1 0 0 0 0,0 0 0 0 0,0 0 0 0 0,0 0 0 0 0,1 1 0 0 0,-1 0 0 0 0,1-1 0 0 0,0 1 1 0 0,-2 10-1 0 0,4-13-42 0 0,0 0 1 0 0,0 0 0 0 0,0 1 0 0 0,0-1-1 0 0,0 0 1 0 0,1 0 0 0 0,-1 0-1 0 0,1 1 1 0 0,-1-1 0 0 0,1 0-1 0 0,0 0 1 0 0,0 0 0 0 0,0 0 0 0 0,0 0-1 0 0,0 0 1 0 0,1 0 0 0 0,-1 0-1 0 0,0-1 1 0 0,1 1 0 0 0,0 0-1 0 0,-1-1 1 0 0,1 1 0 0 0,0-1 0 0 0,0 0-1 0 0,-1 0 1 0 0,1 1 0 0 0,0-1-1 0 0,0 0 1 0 0,4 1 0 0 0,-1 0-154 0 0,0-1 0 0 0,0 1 0 0 0,0-1 0 0 0,-1 0 1 0 0,1 0-1 0 0,0-1 0 0 0,0 1 0 0 0,0-1 0 0 0,0 0 0 0 0,0 0 1 0 0,0-1-1 0 0,0 0 0 0 0,0 0 0 0 0,0 0 0 0 0,0 0 0 0 0,8-4 0 0 0,-2 1-1603 0 0,-1-1 0 0 0,0-1 0 0 0,0 0-1 0 0,0 0 1 0 0,-1-1 0 0 0,11-9-1 0 0,4-6-5361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40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47 22125 0 0,'-5'3'303'0'0,"1"0"-1"0"0,0 0 1 0 0,0 1 0 0 0,0-1 0 0 0,1 1-1 0 0,-1 0 1 0 0,1 0 0 0 0,0 1 0 0 0,0-1-1 0 0,0 1 1 0 0,1-1 0 0 0,-1 1 0 0 0,1 0 0 0 0,0 0-1 0 0,1 0 1 0 0,-1 0 0 0 0,1 0 0 0 0,-1 7-1 0 0,1-9-293 0 0,1 1 0 0 0,0-1 0 0 0,0 0 0 0 0,0 0 0 0 0,0 1 0 0 0,0-1 0 0 0,0 0-1 0 0,1 1 1 0 0,0-1 0 0 0,0 0 0 0 0,0 0 0 0 0,0 0 0 0 0,2 4 0 0 0,-2-5-11 0 0,0 0 0 0 0,0-1 0 0 0,1 1 1 0 0,-1-1-1 0 0,1 1 0 0 0,-1-1 0 0 0,1 0 0 0 0,0 1 1 0 0,-1-1-1 0 0,1 0 0 0 0,0 0 0 0 0,0 0 1 0 0,0 0-1 0 0,0-1 0 0 0,0 1 0 0 0,-1 0 0 0 0,1-1 1 0 0,1 0-1 0 0,-1 1 0 0 0,0-1 0 0 0,0 0 0 0 0,4 0 1 0 0,-3 0-8 0 0,0 0 1 0 0,0 0-1 0 0,0 0 0 0 0,0-1 1 0 0,0 1-1 0 0,1-1 1 0 0,-1 0-1 0 0,0 0 1 0 0,0 0-1 0 0,-1 0 0 0 0,1 0 1 0 0,0-1-1 0 0,0 1 1 0 0,-1-1-1 0 0,1 0 1 0 0,-1 0-1 0 0,1 0 1 0 0,-1 0-1 0 0,0 0 0 0 0,1 0 1 0 0,-1-1-1 0 0,-1 1 1 0 0,1-1-1 0 0,0 1 1 0 0,0-1-1 0 0,-1 0 1 0 0,0 0-1 0 0,1 0 0 0 0,-1 0 1 0 0,0 0-1 0 0,-1 0 1 0 0,2-5-1 0 0,-1 3-35 0 0,-1 1-1 0 0,0-1 0 0 0,0 1 1 0 0,0-1-1 0 0,-1 0 0 0 0,1 1 1 0 0,-1 0-1 0 0,0-1 0 0 0,0 1 1 0 0,-1-1-1 0 0,1 1 0 0 0,-1 0 1 0 0,0 0-1 0 0,0 0 0 0 0,0 0 1 0 0,-1 0-1 0 0,1 0 0 0 0,-1 1 1 0 0,0-1-1 0 0,0 1 0 0 0,-1 0 1 0 0,-4-4-1 0 0,-1 1-102 0 0,-1 0 1 0 0,0 1-1 0 0,0 0 0 0 0,0 1 0 0 0,0 0 1 0 0,-1 0-1 0 0,0 1 0 0 0,0 1 1 0 0,0 0-1 0 0,-21-1 0 0 0,28 2 20 0 0,-1 1 0 0 0,0 1 0 0 0,0-1 0 0 0,1 1 0 0 0,-1 0 0 0 0,0 0-1 0 0,1 0 1 0 0,-1 1 0 0 0,1-1 0 0 0,-1 1 0 0 0,1 0 0 0 0,-5 3 0 0 0,6-2-16 0 0,0-1 0 0 0,1 0-1 0 0,-1 1 1 0 0,1-1 0 0 0,0 1 0 0 0,0 0 0 0 0,0 0-1 0 0,0 0 1 0 0,0 0 0 0 0,0 0 0 0 0,1 0 0 0 0,0 0 0 0 0,-1 0-1 0 0,1 1 1 0 0,1-1 0 0 0,-1 1 0 0 0,0-1 0 0 0,0 6-1 0 0,1-4 291 0 0,0 1-1 0 0,-1 0 1 0 0,2-1-1 0 0,-1 1 0 0 0,1-1 1 0 0,0 1-1 0 0,0 0 1 0 0,0-1-1 0 0,1 0 1 0 0,0 1-1 0 0,0-1 0 0 0,0 0 1 0 0,1 0-1 0 0,0 0 1 0 0,0 0-1 0 0,0-1 0 0 0,0 1 1 0 0,1-1-1 0 0,-1 0 1 0 0,1 0-1 0 0,0 0 0 0 0,1 0 1 0 0,8 5-1 0 0,6 3 365 0 0,1-2 0 0 0,0 0-1 0 0,0-1 1 0 0,36 10 0 0 0,-20-7-1471 0 0,-15-3-1246 0 0,-7-2-3814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7:42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88 12011 0 0,'-31'46'7452'0'0,"12"3"-3529"0"0,16-38-3878 0 0,0-1 0 0 0,1 1 0 0 0,1 0 0 0 0,0 0-1 0 0,1-1 1 0 0,0 1 0 0 0,0 0 0 0 0,1 0 0 0 0,0 0 0 0 0,1-1-1 0 0,1 1 1 0 0,0-1 0 0 0,0 1 0 0 0,1-1 0 0 0,0 0 0 0 0,0 0 0 0 0,1 0-1 0 0,1-1 1 0 0,0 0 0 0 0,13 16 0 0 0,-18-22-57 0 0,1-1-1 0 0,1 0 1 0 0,-1 1 0 0 0,0-1-1 0 0,0 0 1 0 0,1 0 0 0 0,-1 0-1 0 0,1 0 1 0 0,0 0 0 0 0,0-1-1 0 0,-1 1 1 0 0,1-1 0 0 0,0 0 0 0 0,0 0-1 0 0,0 0 1 0 0,0 0 0 0 0,1 0-1 0 0,-1-1 1 0 0,0 0 0 0 0,0 1-1 0 0,0-1 1 0 0,0 0 0 0 0,1 0-1 0 0,-1-1 1 0 0,0 1 0 0 0,0-1 0 0 0,0 0-1 0 0,0 1 1 0 0,0-1 0 0 0,0-1-1 0 0,0 1 1 0 0,0 0 0 0 0,0-1-1 0 0,0 1 1 0 0,-1-1 0 0 0,1 0-1 0 0,0 0 1 0 0,-1 0 0 0 0,3-3 0 0 0,1-1-4 0 0,-1 1 0 0 0,1-2 0 0 0,-1 1 0 0 0,0 0 0 0 0,-1-1 1 0 0,0 0-1 0 0,0 0 0 0 0,0 0 0 0 0,-1 0 0 0 0,0-1 1 0 0,-1 0-1 0 0,1 1 0 0 0,-1-1 0 0 0,1-14 0 0 0,-3 14-47 0 0,0 0 0 0 0,-1 0 0 0 0,0 0 0 0 0,-1 1 0 0 0,0-1 0 0 0,0 1-1 0 0,0-1 1 0 0,-1 1 0 0 0,0 0 0 0 0,-1 0 0 0 0,-8-13 0 0 0,6 11-81 0 0,0 1 1 0 0,0 0 0 0 0,-1 0-1 0 0,0 1 1 0 0,-1-1-1 0 0,1 2 1 0 0,-1-1-1 0 0,-14-8 1 0 0,21 14 116 0 0,0 1 1 0 0,0-1-1 0 0,0 0 0 0 0,0 1 1 0 0,0-1-1 0 0,0 1 0 0 0,0-1 1 0 0,0 1-1 0 0,0 0 0 0 0,0-1 1 0 0,0 1-1 0 0,-1 0 0 0 0,1 0 1 0 0,0-1-1 0 0,0 1 0 0 0,0 0 1 0 0,0 0-1 0 0,0 0 0 0 0,0 1 1 0 0,-1-1-1 0 0,1 0 0 0 0,0 0 1 0 0,0 1-1 0 0,0-1 0 0 0,0 0 1 0 0,0 1-1 0 0,-1 0 0 0 0,1 0-11 0 0,1 0-1 0 0,0 0 0 0 0,0 0 0 0 0,-1 0 0 0 0,1 0 0 0 0,0 0 0 0 0,0 0 1 0 0,0 0-1 0 0,0 0 0 0 0,0 0 0 0 0,0 0 0 0 0,0 0 0 0 0,1 0 0 0 0,-1-1 1 0 0,0 1-1 0 0,0 0 0 0 0,1 0 0 0 0,-1 0 0 0 0,1 0 0 0 0,-1 0 0 0 0,1 0 1 0 0,-1 0-1 0 0,1-1 0 0 0,-1 1 0 0 0,1 0 0 0 0,0 0 0 0 0,-1-1 0 0 0,1 1 1 0 0,0 0-1 0 0,1 0 0 0 0,1 2 150 0 0,0 1 1 0 0,0-1-1 0 0,1 0 0 0 0,-1 0 1 0 0,1 0-1 0 0,0-1 1 0 0,0 1-1 0 0,0-1 0 0 0,0 0 1 0 0,0 0-1 0 0,0 0 0 0 0,1-1 1 0 0,-1 1-1 0 0,1-1 1 0 0,-1 0-1 0 0,1-1 0 0 0,-1 1 1 0 0,7-1-1 0 0,-4 0-56 0 0,0-2 0 0 0,-1 1 0 0 0,1-1 0 0 0,-1 0 0 0 0,1 0 0 0 0,-1-1 0 0 0,0 1-1 0 0,0-1 1 0 0,0-1 0 0 0,0 1 0 0 0,10-10 0 0 0,-6 6-472 0 0,-1-2-1 0 0,0 1 0 0 0,0-2 1 0 0,14-18-1 0 0,-20 24 198 0 0,0-1 0 0 0,0 1 0 0 0,0-1 0 0 0,-1 0 0 0 0,0 0 0 0 0,0 0 0 0 0,0 0-1 0 0,0 0 1 0 0,-1 0 0 0 0,0-1 0 0 0,0 1 0 0 0,-1 0 0 0 0,1-11 0 0 0,-5 5 811 0 0,-1 23 500 0 0,-1 20 769 0 0,0 28 135 0 0,4 71 0 0 0,6-50-1984 0 0,22 123 0 0 0,-25-198-186 0 0,13 58-888 0 0,-12-58 396 0 0,0 0 0 0 0,0 0 0 0 0,0-1-1 0 0,1 1 1 0 0,0 0 0 0 0,0-1-1 0 0,0 0 1 0 0,5 5 0 0 0,-8-9 447 0 0,1-1 0 0 0,-1 0 0 0 0,0 1 1 0 0,0-1-1 0 0,1 0 0 0 0,-1 1 0 0 0,0-1 0 0 0,1 0 0 0 0,-1 0 1 0 0,0 0-1 0 0,1 1 0 0 0,-1-1 0 0 0,1 0 0 0 0,-1 0 1 0 0,0 0-1 0 0,1 0 0 0 0,-1 0 0 0 0,1 1 0 0 0,-1-1 1 0 0,0 0-1 0 0,1 0 0 0 0,-1 0 0 0 0,1 0 0 0 0,-1 0 1 0 0,1 0-1 0 0,-1-1 0 0 0,0 1 0 0 0,1 0 0 0 0,-1 0 1 0 0,1 0-1 0 0,-1 0 0 0 0,1-1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41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15779 0 0,'29'-3'8129'0'0,"1"-4"-5659"0"0,-19 4-2283 0 0,0 1 1 0 0,0 0 0 0 0,13-1-1 0 0,-15 3-147 0 0,0 0 1 0 0,-1 0-1 0 0,1 1 0 0 0,-1 0 0 0 0,1 1 0 0 0,13 4 0 0 0,-21-6-71 0 0,0 1 0 0 0,1-1-1 0 0,-1 1 1 0 0,1-1 0 0 0,-1 1 0 0 0,0 0 0 0 0,0 0 0 0 0,1 0 0 0 0,-1 0 0 0 0,0 0 0 0 0,0 0 0 0 0,0 0 0 0 0,0 0 0 0 0,0 0 0 0 0,0 0 0 0 0,-1 0 0 0 0,1 1 0 0 0,0-1 0 0 0,0 0 0 0 0,-1 1 0 0 0,1-1 0 0 0,-1 1-1 0 0,1-1 1 0 0,-1 1 0 0 0,0-1 0 0 0,0 0 0 0 0,1 1 0 0 0,-1-1 0 0 0,0 1 0 0 0,0-1 0 0 0,0 1 0 0 0,-1-1 0 0 0,1 1 0 0 0,0-1 0 0 0,-1 1 0 0 0,1-1 0 0 0,-1 1 0 0 0,1-1 0 0 0,-1 0 0 0 0,1 1 0 0 0,-1-1-1 0 0,0 0 1 0 0,0 1 0 0 0,0-1 0 0 0,-1 1 0 0 0,-18 29-678 0 0,12-19 796 0 0,0 0-1 0 0,0 0 1 0 0,1 1-1 0 0,-8 22 1 0 0,14-32-14 0 0,0 0 0 0 0,0 1 0 0 0,0-1 1 0 0,1 0-1 0 0,-1 0 0 0 0,1 0 0 0 0,0 0 0 0 0,0 1 0 0 0,0-1 1 0 0,1 0-1 0 0,-1 0 0 0 0,1 0 0 0 0,-1 1 0 0 0,1-1 0 0 0,0 0 0 0 0,0 0 1 0 0,1 0-1 0 0,-1 0 0 0 0,1-1 0 0 0,-1 1 0 0 0,1 0 0 0 0,0-1 1 0 0,0 1-1 0 0,0-1 0 0 0,0 1 0 0 0,4 2 0 0 0,-3-3-57 0 0,0 0 0 0 0,1 0-1 0 0,0 0 1 0 0,-1 0 0 0 0,1 0 0 0 0,0-1-1 0 0,0 0 1 0 0,0 0 0 0 0,0 0 0 0 0,0 0-1 0 0,0-1 1 0 0,0 1 0 0 0,0-1 0 0 0,0 0-1 0 0,0 0 1 0 0,0-1 0 0 0,1 1 0 0 0,3-2-1 0 0,34-10-2778 0 0,-8-8-6806 0 0,-18 8 260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41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12235 0 0,'5'-5'11153'0'0,"-3"16"-7585"0"0,-3 20-4486 0 0,1-27 1695 0 0,-2 30-716 0 0,0-9-53 0 0,2 42 0 0 0,1-61-17 0 0,-1 0 1 0 0,1 0-1 0 0,0 0 0 0 0,0-1 0 0 0,1 1 0 0 0,0 0 1 0 0,0-1-1 0 0,0 1 0 0 0,1-1 0 0 0,0 0 0 0 0,0 0 1 0 0,6 8-1 0 0,-6-10-2 0 0,0-1 1 0 0,0 1-1 0 0,0-1 1 0 0,1 0-1 0 0,-1 0 1 0 0,1 0-1 0 0,-1 0 1 0 0,1 0 0 0 0,0-1-1 0 0,0 0 1 0 0,0 0-1 0 0,-1 0 1 0 0,7 1-1 0 0,60 1-102 0 0,-24-1-17 0 0,-19 1-504 0 0,38 4-1044 0 0,-34-9-1873 0 0,-4-7-3519 0 0,-14 0-728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42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19716 0 0,'0'9'770'0'0,"-1"0"0"0"0,1 0 0 0 0,0 0 0 0 0,2 9 0 0 0,18 64 340 0 0,-13-62-1018 0 0,-2 2 0 0 0,4 28 0 0 0,-9-15 7 0 0,-1-28-382 0 0,0-1 0 0 0,1 0 0 0 0,0 0-1 0 0,1 1 1 0 0,-1-1 0 0 0,1 0 0 0 0,3 10 0 0 0,-4-16 201 0 0,0 0 0 0 0,1 1 0 0 0,-1-1-1 0 0,0 0 1 0 0,1 0 0 0 0,-1-1 0 0 0,1 1 0 0 0,-1 0 0 0 0,0 0-1 0 0,1 0 1 0 0,-1 0 0 0 0,0 0 0 0 0,1 0 0 0 0,-1 0-1 0 0,0-1 1 0 0,1 1 0 0 0,-1 0 0 0 0,0 0 0 0 0,1 0-1 0 0,-1-1 1 0 0,0 1 0 0 0,0 0 0 0 0,1 0 0 0 0,-1-1 0 0 0,0 1-1 0 0,0 0 1 0 0,0-1 0 0 0,1 1 0 0 0,-1 0 0 0 0,0-1-1 0 0,0 1 1 0 0,0 0 0 0 0,0-1 0 0 0,1 0 0 0 0,8-13-312 0 0,5-11 33 0 0,-10 17 504 0 0,0 0 0 0 0,1 0 0 0 0,0 0 0 0 0,0 1 0 0 0,7-8 0 0 0,-10 13-75 0 0,1 0 0 0 0,-1 0 1 0 0,1 0-1 0 0,-1 1 1 0 0,1-1-1 0 0,0 1 0 0 0,-1-1 1 0 0,1 1-1 0 0,0 0 1 0 0,0 0-1 0 0,0 0 0 0 0,0 0 1 0 0,0 1-1 0 0,0-1 1 0 0,0 1-1 0 0,0 0 0 0 0,0 0 1 0 0,0 0-1 0 0,5 1 1 0 0,25 4-16 0 0,-23-3-739 0 0,1-1 0 0 0,0 1-1 0 0,16-2 1 0 0,-23 0-458 0 0,1-1 0 0 0,-1 1 0 0 0,0-1 0 0 0,1 0 0 0 0,-1-1 0 0 0,9-3 0 0 0,3-3-5264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42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21 14259 0 0,'-4'4'571'0'0,"0"-1"0"0"0,1 1 0 0 0,-1 0-1 0 0,1 0 1 0 0,0 1 0 0 0,0-1 0 0 0,0 1 0 0 0,0 0 0 0 0,1-1 0 0 0,0 1 0 0 0,0 0-1 0 0,0 0 1 0 0,1 1 0 0 0,-1-1 0 0 0,0 11 0 0 0,2-9-405 0 0,0 0 0 0 0,0 0 0 0 0,1 0 1 0 0,0 0-1 0 0,0 0 0 0 0,0 0 0 0 0,1 0 1 0 0,0 0-1 0 0,1-1 0 0 0,0 1 0 0 0,4 7 0 0 0,-4-7-184 0 0,1 0-1 0 0,1-1 1 0 0,-1 1-1 0 0,1-1 1 0 0,0 0-1 0 0,0 0 0 0 0,1-1 1 0 0,-1 0-1 0 0,1 0 1 0 0,1 0-1 0 0,-1-1 0 0 0,1 0 1 0 0,-1 0-1 0 0,1 0 1 0 0,0-1-1 0 0,0 0 1 0 0,1 0-1 0 0,-1-1 0 0 0,1 0 1 0 0,-1 0-1 0 0,1-1 1 0 0,14 1-1 0 0,-16-2 24 0 0,-1 0 1 0 0,0-1-1 0 0,1 0 0 0 0,-1 0 1 0 0,0 0-1 0 0,0 0 0 0 0,0-1 1 0 0,0 0-1 0 0,0 0 0 0 0,0 0 1 0 0,8-5-1 0 0,-11 5 1 0 0,1 0 0 0 0,-1-1 0 0 0,0 1-1 0 0,-1 0 1 0 0,1 0 0 0 0,0-1 0 0 0,-1 1 0 0 0,1-1 0 0 0,-1 0 0 0 0,0 1-1 0 0,0-1 1 0 0,0 0 0 0 0,0 0 0 0 0,0 0 0 0 0,-1 0 0 0 0,1 0 0 0 0,-1 1-1 0 0,0-1 1 0 0,0 0 0 0 0,0 0 0 0 0,0 0 0 0 0,-1-5 0 0 0,-1-2-50 0 0,0 0 1 0 0,-1 1-1 0 0,0-1 1 0 0,-1 1-1 0 0,0 0 0 0 0,0 0 1 0 0,-1 0-1 0 0,0 0 1 0 0,-10-11-1 0 0,8 11-177 0 0,1-1 0 0 0,0 0-1 0 0,0 0 1 0 0,1 0 0 0 0,1 0 0 0 0,-5-16-1 0 0,8 25 197 0 0,1 1-1 0 0,0-1 0 0 0,0 0 1 0 0,0 1-1 0 0,0-1 0 0 0,0 1 1 0 0,0-1-1 0 0,-1 1 0 0 0,1-1 1 0 0,1 0-1 0 0,-1 1 0 0 0,0-1 1 0 0,0 1-1 0 0,0-1 0 0 0,0 1 1 0 0,0-1-1 0 0,0 1 0 0 0,1-1 1 0 0,-1 0-1 0 0,0 1 0 0 0,0-1 1 0 0,1 1-1 0 0,-1 0 0 0 0,0-1 1 0 0,1 1-1 0 0,-1-1 0 0 0,1 1 1 0 0,0-1-1 0 0,17-1 130 0 0,30 15 948 0 0,-36-9-914 0 0,24 5 292 0 0,51 5 0 0 0,-55-10-515 0 0,0 2 0 0 0,39 11 0 0 0,-56-7-1821 0 0,-12-4-1984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42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6 185 14923 0 0,'-1'1'335'0'0,"0"1"-1"0"0,0 0 1 0 0,0 0 0 0 0,1-1-1 0 0,-1 1 1 0 0,1 0 0 0 0,0 0-1 0 0,-1 0 1 0 0,1 0-1 0 0,0-1 1 0 0,0 1 0 0 0,0 0-1 0 0,0 0 1 0 0,0 0 0 0 0,1 0-1 0 0,-1 0 1 0 0,1-1 0 0 0,0 4-1 0 0,0-4-215 0 0,0 0 1 0 0,0 0-1 0 0,0 0 0 0 0,0 0 0 0 0,0 0 0 0 0,0 0 1 0 0,0 0-1 0 0,0 0 0 0 0,0-1 0 0 0,0 1 0 0 0,1-1 1 0 0,-1 1-1 0 0,0 0 0 0 0,1-1 0 0 0,-1 0 1 0 0,0 1-1 0 0,1-1 0 0 0,-1 0 0 0 0,2 0 0 0 0,5 0-204 0 0,1 0 0 0 0,-1 0 0 0 0,0-1-1 0 0,0-1 1 0 0,0 1 0 0 0,0-1 0 0 0,10-4 0 0 0,-11 3-982 0 0,0-1 1 0 0,-1 0 0 0 0,1 0-1 0 0,-1 0 1 0 0,8-6 0 0 0,21-14-6871 0 0,-11 16 2865 0 0</inkml:trace>
  <inkml:trace contextRef="#ctx0" brushRef="#br0" timeOffset="1">227 1 7370 0 0,'-2'0'885'0'0,"1"1"1"0"0,0 0 0 0 0,-1-1 0 0 0,1 1 0 0 0,0 0 0 0 0,-1 0-1 0 0,1 0 1 0 0,0 0 0 0 0,0 0 0 0 0,0 0 0 0 0,0 1 0 0 0,0-1-1 0 0,-2 2 1 0 0,-8 25 3788 0 0,1 35-4943 0 0,9-45 1220 0 0,-22 115-1189 0 0,13-89-2511 0 0,-1-1-3544 0 0,11-41 5799 0 0,0 0 0 0 0,-1-1 0 0 0,1 1 0 0 0,-1 0 0 0 0,1 0 0 0 0,-1-1 0 0 0,0 1 0 0 0,0-1 0 0 0,0 1 0 0 0,0-1 0 0 0,0 1 0 0 0,0-1 0 0 0,0 1 0 0 0,-1-1 0 0 0,1 0 0 0 0,0 0 0 0 0,-1 0 0 0 0,1 0 0 0 0,-1 0 0 0 0,-2 2 0 0 0,-4 4-3283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43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8194 0 0,'15'-4'12556'0'0,"5"-2"-9183"0"0,19-3-3487 0 0,-34 8 92 0 0,0 0 0 0 0,0 0 0 0 0,1 1 0 0 0,-1 0 0 0 0,0 0 1 0 0,0 0-1 0 0,0 1 0 0 0,1 0 0 0 0,-1 0 0 0 0,9 3 0 0 0,-13-4 17 0 0,0 1 1 0 0,0-1 0 0 0,0 1-1 0 0,0 0 1 0 0,0-1 0 0 0,0 1-1 0 0,0 0 1 0 0,-1 0 0 0 0,1-1 0 0 0,0 1-1 0 0,0 0 1 0 0,-1 0 0 0 0,1 0-1 0 0,-1 0 1 0 0,1 0 0 0 0,-1 0-1 0 0,1 0 1 0 0,-1 0 0 0 0,0 0-1 0 0,1 0 1 0 0,-1 0 0 0 0,0 0-1 0 0,0 0 1 0 0,0 0 0 0 0,0 0-1 0 0,0 0 1 0 0,0 0 0 0 0,0 0-1 0 0,0 1 1 0 0,0-1 0 0 0,0 0-1 0 0,0 0 1 0 0,-1 0 0 0 0,1 0-1 0 0,-1 0 1 0 0,0 2 0 0 0,-3 5-47 0 0,0 0 1 0 0,0 0-1 0 0,-10 12 0 0 0,4-4-4 0 0,8-13 65 0 0,0 0 0 0 0,1 0-1 0 0,-1 0 1 0 0,1 0-1 0 0,0 0 1 0 0,0 0 0 0 0,0 0-1 0 0,0 0 1 0 0,0 0 0 0 0,1 1-1 0 0,-1-1 1 0 0,1 0-1 0 0,0 0 1 0 0,0 1 0 0 0,1-1-1 0 0,-1 0 1 0 0,0 1-1 0 0,1-1 1 0 0,0 0 0 0 0,0 0-1 0 0,0 0 1 0 0,0 0 0 0 0,0 0-1 0 0,1 0 1 0 0,0 0-1 0 0,-1 0 1 0 0,1 0 0 0 0,0-1-1 0 0,0 1 1 0 0,0-1 0 0 0,1 1-1 0 0,-1-1 1 0 0,0 0-1 0 0,1 0 1 0 0,4 3 0 0 0,-1-1-228 0 0,0-1 1 0 0,0-1-1 0 0,0 1 0 0 0,0-1 1 0 0,0 0-1 0 0,0 0 1 0 0,1 0-1 0 0,-1-1 0 0 0,0 0 1 0 0,1-1-1 0 0,-1 1 1 0 0,1-1-1 0 0,0 0 1 0 0,-1-1-1 0 0,1 0 0 0 0,-1 0 1 0 0,10-3-1 0 0,-9 2-1524 0 0,0-1 0 0 0,0 0 0 0 0,0-1-1 0 0,12-8 1 0 0,4-5-5126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43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19668 0 0,'0'-1'260'0'0,"1"0"0"0"0,0 0 0 0 0,-1 0 1 0 0,1 1-1 0 0,0-1 0 0 0,0 0 0 0 0,0 1 0 0 0,-1-1 0 0 0,1 1 0 0 0,0-1 0 0 0,0 1 0 0 0,0-1 0 0 0,0 1 0 0 0,0 0 1 0 0,2-1-1 0 0,34-4 778 0 0,-25 4-611 0 0,-9 0-475 0 0,58-5 855 0 0,-58 6-1118 0 0,1 0 0 0 0,0 0 0 0 0,-1 1-1 0 0,1-1 1 0 0,0 1 0 0 0,-1 0 0 0 0,1-1 0 0 0,-1 2-1 0 0,1-1 1 0 0,-1 0 0 0 0,1 1 0 0 0,-1-1-1 0 0,0 1 1 0 0,4 3 0 0 0,-7-5-5 0 0,1 1-315 0 0,-1-1 316 0 0,1 1-1 0 0,-1-1 0 0 0,0 1 1 0 0,1-1-1 0 0,-1 1 1 0 0,0-1-1 0 0,0 0 0 0 0,0 1 1 0 0,0-1-1 0 0,1 1 1 0 0,-1-1-1 0 0,0 1 0 0 0,0-1 1 0 0,0 1-1 0 0,0-1 1 0 0,0 1-1 0 0,0-1 0 0 0,0 1 1 0 0,0-1-1 0 0,0 1 1 0 0,0-1-1 0 0,-1 1 1 0 0,1-1-1 0 0,0 1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44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1 127 17316 0 0,'0'1'165'0'0,"0"0"0"0"0,0 0 1 0 0,0 0-1 0 0,0 0 0 0 0,0 0 1 0 0,0 0-1 0 0,1 0 0 0 0,-1 0 1 0 0,0 0-1 0 0,1 0 0 0 0,-1 0 1 0 0,0 0-1 0 0,1 0 0 0 0,0 0 1 0 0,-1 0-1 0 0,1 0 0 0 0,-1 0 0 0 0,1-1 1 0 0,0 1-1 0 0,-1 0 0 0 0,1 0 1 0 0,0-1-1 0 0,0 1 0 0 0,0-1 1 0 0,0 1-1 0 0,0-1 0 0 0,-1 1 1 0 0,1-1-1 0 0,0 1 0 0 0,0-1 1 0 0,0 0-1 0 0,0 1 0 0 0,0-1 1 0 0,0 0-1 0 0,0 0 0 0 0,0 0 1 0 0,0 0-1 0 0,3 0 0 0 0,45 1 442 0 0,-43-2-330 0 0,21 0-298 0 0,-1-1 1 0 0,35-9-1 0 0,-70 14-34 0 0,0 0 0 0 0,1 1 0 0 0,-1 0 0 0 0,1 0 0 0 0,0 1 0 0 0,0 0 0 0 0,0 1 0 0 0,1 0 0 0 0,-1 0 0 0 0,1 0 0 0 0,-7 9 0 0 0,11-11 97 0 0,-1 0-1 0 0,1 0 1 0 0,0 0-1 0 0,1 0 1 0 0,-1 0-1 0 0,1 0 1 0 0,-1 1-1 0 0,1-1 1 0 0,0 1-1 0 0,1 0 1 0 0,-1-1-1 0 0,1 1 1 0 0,0 0-1 0 0,0 0 1 0 0,1 0-1 0 0,0 0 1 0 0,-1 0-1 0 0,2 0 1 0 0,-1 0-1 0 0,0 0 1 0 0,1 0-1 0 0,0-1 1 0 0,3 10-1 0 0,-4-12-38 0 0,1-1-1 0 0,0 1 0 0 0,-1-1 1 0 0,1 0-1 0 0,0 0 0 0 0,0 1 1 0 0,-1-1-1 0 0,1 0 0 0 0,0 0 0 0 0,0 0 1 0 0,0 0-1 0 0,1 0 0 0 0,-1 0 1 0 0,0 0-1 0 0,0 0 0 0 0,0 0 1 0 0,1-1-1 0 0,-1 1 0 0 0,0 0 1 0 0,1-1-1 0 0,-1 1 0 0 0,1-1 1 0 0,-1 0-1 0 0,3 1 0 0 0,0-1 2 0 0,-1 0 0 0 0,0 0-1 0 0,1-1 1 0 0,-1 0 0 0 0,0 1-1 0 0,0-1 1 0 0,1 0 0 0 0,-1 0-1 0 0,0-1 1 0 0,5-2-1 0 0,4-3-8 0 0,1-1-1 0 0,-1-1 1 0 0,20-19-1 0 0,-26 23-56 0 0,-1-1 0 0 0,1 0 0 0 0,-1 0-1 0 0,0 0 1 0 0,0-1 0 0 0,-1 1 0 0 0,0-1-1 0 0,0 0 1 0 0,-1-1 0 0 0,1 1 0 0 0,-2-1-1 0 0,1 1 1 0 0,2-16 0 0 0,-4 12-710 0 0,0 0 0 0 0,-1 0 0 0 0,0 0 0 0 0,-1 0 1 0 0,-4-21-1 0 0,3 24-206 0 0,1 0 0 0 0,0 0-1 0 0,1 0 1 0 0,0 0 0 0 0,0 0 0 0 0,2-12 0 0 0,-2 19 849 0 0,0 0 1 0 0,0 0 0 0 0,1-1 0 0 0,-1 1-1 0 0,0 0 1 0 0,1 0 0 0 0,-1 0 0 0 0,1 0-1 0 0,0 0 1 0 0,-1 0 0 0 0,1 0-1 0 0,0 0 1 0 0,-1 0 0 0 0,1 0 0 0 0,0 0-1 0 0,0 1 1 0 0,0-1 0 0 0,0 0-1 0 0,0 0 1 0 0,1 0 0 0 0,0 1 186 0 0,0-1 0 0 0,-1 1 0 0 0,1 0 1 0 0,0 0-1 0 0,-1 0 0 0 0,1 1 0 0 0,0-1 0 0 0,-1 0 0 0 0,1 0 0 0 0,-1 1 1 0 0,1-1-1 0 0,0 1 0 0 0,-1 0 0 0 0,1-1 0 0 0,-1 1 0 0 0,0 0 1 0 0,1 0-1 0 0,-1 0 0 0 0,3 2 0 0 0,-2-2 521 0 0,1 1-1 0 0,-1 0 1 0 0,1 0-1 0 0,-1 0 1 0 0,0 0-1 0 0,1 1 1 0 0,-1-1-1 0 0,0 1 1 0 0,-1-1 0 0 0,1 1-1 0 0,0 0 1 0 0,-1-1-1 0 0,1 1 1 0 0,-1 0-1 0 0,0 0 1 0 0,0 0-1 0 0,0 0 1 0 0,0 5 0 0 0,0 0 154 0 0,-1 0 0 0 0,-1 0 1 0 0,1 0-1 0 0,-2 0 0 0 0,-2 13 1 0 0,-2 5-1084 0 0,5-22 355 0 0,1 0-1 0 0,-1 0 0 0 0,1 0 0 0 0,0 0 1 0 0,0 0-1 0 0,0 0 0 0 0,0-1 0 0 0,0 1 1 0 0,1 0-1 0 0,0 0 0 0 0,0 0 1 0 0,0 0-1 0 0,0-1 0 0 0,1 1 0 0 0,-1-1 1 0 0,4 6-1 0 0,-3-6-6 0 0,1-1 0 0 0,-1 1 0 0 0,1-1 0 0 0,0 0 0 0 0,0 0 0 0 0,0 0 0 0 0,0 0 0 0 0,0 0 0 0 0,0 0 0 0 0,0-1 0 0 0,1 0 0 0 0,-1 0 0 0 0,1 0 0 0 0,-1 0 0 0 0,1 0 1 0 0,-1 0-1 0 0,8-1 0 0 0,10 1-92 0 0,-15-1-18 0 0,0 0 0 0 0,0 0 0 0 0,0 0 0 0 0,0 1 1 0 0,-1 0-1 0 0,1 0 0 0 0,0 0 0 0 0,0 1 1 0 0,-1 0-1 0 0,1 0 0 0 0,-1 0 0 0 0,6 4 1 0 0,-7 0-2433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44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16171 0 0,'-4'10'1192'0'0,"-1"0"-333"0"0,0 0 1 0 0,1 1-1 0 0,1-1 1 0 0,0 1-1 0 0,0-1 1 0 0,1 1-1 0 0,1 0 1 0 0,0 0-1 0 0,0 16 1 0 0,1-25-832 0 0,0-1 0 0 0,1 0 0 0 0,-1 1 0 0 0,1-1 0 0 0,-1 0 1 0 0,1 1-1 0 0,0-1 0 0 0,-1 0 0 0 0,1 1 0 0 0,0-1 0 0 0,0 0 1 0 0,0 0-1 0 0,0 0 0 0 0,0 0 0 0 0,0 0 0 0 0,0 0 0 0 0,0 0 1 0 0,1 0-1 0 0,-1-1 0 0 0,0 1 0 0 0,2 0 0 0 0,0 1-5 0 0,1-1 1 0 0,-1 0-1 0 0,1 0 0 0 0,0 0 0 0 0,-1-1 0 0 0,1 1 1 0 0,0-1-1 0 0,4 0 0 0 0,3-1-189 0 0,-1 0 0 0 0,0-1 0 0 0,0 0 0 0 0,0 0 0 0 0,13-5 0 0 0,-15 3-731 0 0,0 1 1 0 0,0-1-1 0 0,-1-1 1 0 0,13-9-1 0 0,-13 9-816 0 0,-1-1-1 0 0,0 0 0 0 0,-1 0 0 0 0,1-1 0 0 0,4-7 0 0 0,7-10-5253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44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20420 0 0,'1'0'166'0'0,"-1"1"-1"0"0,1 0 1 0 0,-1-1-1 0 0,1 1 1 0 0,0 0-1 0 0,-1-1 1 0 0,1 1-1 0 0,0 0 0 0 0,0-1 1 0 0,-1 1-1 0 0,1-1 1 0 0,0 0-1 0 0,0 1 1 0 0,0-1-1 0 0,-1 0 1 0 0,1 1-1 0 0,0-1 1 0 0,0 0-1 0 0,0 0 0 0 0,0 0 1 0 0,0 1-1 0 0,0-1 1 0 0,0 0-1 0 0,0 0 1 0 0,0-1-1 0 0,-1 1 1 0 0,1 0-1 0 0,0 0 1 0 0,1-1-1 0 0,36-8 760 0 0,-22 5-335 0 0,-11 3-521 0 0,1 0-1 0 0,-1 0 1 0 0,1 1 0 0 0,0-1-1 0 0,-1 1 1 0 0,1 1 0 0 0,-1-1 0 0 0,1 1-1 0 0,-1 0 1 0 0,1 0 0 0 0,-1 1-1 0 0,0-1 1 0 0,1 1 0 0 0,-1 1-1 0 0,0-1 1 0 0,0 1 0 0 0,5 3-1 0 0,-6-2-48 0 0,0-1 0 0 0,0 1 0 0 0,-1 0 0 0 0,1 0 0 0 0,-1 0 0 0 0,0 1 0 0 0,-1-1 0 0 0,1 1 0 0 0,-1 0 0 0 0,1 0 0 0 0,-1 0 0 0 0,-1 0 0 0 0,1 0-1 0 0,-1 0 1 0 0,0 0 0 0 0,0 0 0 0 0,0 1 0 0 0,-1 6 0 0 0,0 3-371 0 0,-1 1 0 0 0,-1-1 0 0 0,0 0 0 0 0,-7 25 0 0 0,-2 9-4166 0 0,19-78-802 0 0,6 2 6400 0 0,-13 25-824 0 0,1 0 0 0 0,0-1 0 0 0,0 1 0 0 0,0 0 0 0 0,0 1 0 0 0,0-1 0 0 0,1 0 0 0 0,-1 1 0 0 0,0-1 1 0 0,1 1-1 0 0,-1 0 0 0 0,1 0 0 0 0,0 0 0 0 0,-1 0 0 0 0,1 0 0 0 0,0 0 0 0 0,-1 1 0 0 0,1-1 0 0 0,0 1 0 0 0,4 0 0 0 0,41-3 892 0 0,-37 1-1753 0 0,-1 0 0 0 0,1 0 0 0 0,-1-1 0 0 0,0 0 0 0 0,13-6 0 0 0,-20 8 338 0 0,1-1 1 0 0,0 0-1 0 0,-1 0 0 0 0,0 0 1 0 0,1 0-1 0 0,-1-1 0 0 0,0 1 1 0 0,0-1-1 0 0,0 0 0 0 0,-1 0 1 0 0,1 0-1 0 0,-1 0 0 0 0,0 0 1 0 0,1-1-1 0 0,-1 1 1 0 0,-1-1-1 0 0,1 1 0 0 0,0-1 1 0 0,-1 0-1 0 0,0 1 0 0 0,0-1 1 0 0,0 0-1 0 0,0 0 0 0 0,-1 0 1 0 0,1 0-1 0 0,-1 0 0 0 0,0 0 1 0 0,0 0-1 0 0,-2-6 0 0 0,-4-10 1790 0 0,5 20-1359 0 0,1 0-1 0 0,0 0 1 0 0,0 0 0 0 0,0-1-1 0 0,-1 1 1 0 0,1 0 0 0 0,0 0-1 0 0,0 0 1 0 0,-1 0 0 0 0,1-1-1 0 0,0 1 1 0 0,-1 0 0 0 0,1 0-1 0 0,0 0 1 0 0,0 0 0 0 0,-1 0-1 0 0,1 0 1 0 0,0 0 0 0 0,-1 0-1 0 0,1 0 1 0 0,0 0 0 0 0,-1 0-1 0 0,1 0 1 0 0,0 0 0 0 0,0 0-1 0 0,-1 0 1 0 0,1 0-1 0 0,0 0 1 0 0,-1 0 0 0 0,1 1-1 0 0,0-1 1 0 0,-1 0 0 0 0,-10 15 5827 0 0,5 0-5549 0 0,1 3 13 0 0,-17 63-3487 0 0,12-40-2549 0 0,1 1-3488 0 0,5-16 3070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7:42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11042 0 0,'-5'2'8506'0'0,"9"1"-5658"0"0,8 3-1730 0 0,20 1-51 0 0,-4 0-549 0 0,41 14-1 0 0,-63-19-483 0 0,1 1-1 0 0,-1 0 1 0 0,1 0 0 0 0,-1 0 0 0 0,0 1-1 0 0,-1 0 1 0 0,1 0 0 0 0,-1 1-1 0 0,0-1 1 0 0,0 1 0 0 0,7 9-1 0 0,-10-11 13 0 0,0 1 0 0 0,-1-1-1 0 0,0 1 1 0 0,0-1 0 0 0,0 1-1 0 0,0-1 1 0 0,0 1 0 0 0,-1 0-1 0 0,0-1 1 0 0,1 1 0 0 0,-1 0-1 0 0,-1-1 1 0 0,1 1 0 0 0,0 0-1 0 0,-1-1 1 0 0,0 1 0 0 0,0 0-1 0 0,0-1 1 0 0,0 1 0 0 0,-1-1-1 0 0,1 0 1 0 0,-3 4 0 0 0,-5 11 85 0 0,-1-1 1 0 0,-23 29-1 0 0,24-35-109 0 0,0 2-38 0 0,-38 45-501 0 0,44-55 347 0 0,1 0 1 0 0,-1 0-1 0 0,0-1 0 0 0,0 1 0 0 0,0-1 0 0 0,0 0 0 0 0,-1 0 1 0 0,1 0-1 0 0,0 0 0 0 0,-1-1 0 0 0,0 1 0 0 0,1-1 1 0 0,-1 0-1 0 0,0 0 0 0 0,-5 1 0 0 0,8-2 140 0 0,1 0 1 0 0,-1 0-1 0 0,1 0 0 0 0,-1 0 0 0 0,1 0 1 0 0,-1 0-1 0 0,1 0 0 0 0,-1-1 1 0 0,1 1-1 0 0,-1 0 0 0 0,1 0 0 0 0,-1 0 1 0 0,1 0-1 0 0,-1-1 0 0 0,1 1 0 0 0,0 0 1 0 0,-1-1-1 0 0,1 1 0 0 0,-1 0 0 0 0,1-1 1 0 0,0 1-1 0 0,-1 0 0 0 0,1-1 0 0 0,0 1 1 0 0,-1-1-1 0 0,1 1 0 0 0,0 0 1 0 0,0-1-1 0 0,-1 1 0 0 0,1-1 0 0 0,0 1 1 0 0,0-1-1 0 0,0 1 0 0 0,0-1 0 0 0,0 1 1 0 0,-1-1-1 0 0,1 1 0 0 0,0-1 0 0 0,0 1 1 0 0,0-1-1 0 0,0 1 0 0 0,1-2 1 0 0,-1 2 47 0 0,0-1 1 0 0,0 0-1 0 0,1 1 1 0 0,-1-1-1 0 0,0 1 1 0 0,1-1 0 0 0,-1 1-1 0 0,1-1 1 0 0,-1 1-1 0 0,1-1 1 0 0,-1 1 0 0 0,1-1-1 0 0,-1 1 1 0 0,1-1-1 0 0,-1 1 1 0 0,1 0 0 0 0,-1-1-1 0 0,1 1 1 0 0,0 0-1 0 0,-1-1 1 0 0,1 1 0 0 0,0 0-1 0 0,-1 0 1 0 0,1 0-1 0 0,0 0 1 0 0,-1 0-1 0 0,1 0 1 0 0,0 0 0 0 0,-1 0-1 0 0,1 0 1 0 0,0 0-1 0 0,-1 0 1 0 0,1 0 0 0 0,0 0-1 0 0,-1 0 1 0 0,2 1-1 0 0,13 4 220 0 0,0 1 0 0 0,0 1 0 0 0,-1 0 0 0 0,22 15 0 0 0,-19-12-221 0 0,0 0 0 0 0,31 12 1 0 0,28 1 375 0 0,-21-7-2009 0 0,-18-3-4633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45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0 14211 0 0,'-25'41'8344'0'0,"-9"1"-4567"0"0,30-37-3717 0 0,0-1 1 0 0,-1 0 0 0 0,0 1 0 0 0,0-1-1 0 0,0-1 1 0 0,0 1 0 0 0,-1-1-1 0 0,0 0 1 0 0,1 0 0 0 0,-1 0 0 0 0,0-1-1 0 0,0 0 1 0 0,-11 2 0 0 0,17-4-97 0 0,-1 0-1 0 0,1 0 1 0 0,0 0 0 0 0,0 0-1 0 0,0 1 1 0 0,0-1 0 0 0,0 0-1 0 0,0 0 1 0 0,0 0 0 0 0,0 0-1 0 0,0 0 1 0 0,-1 0 0 0 0,1 0-1 0 0,0 0 1 0 0,0 0 0 0 0,0 0 0 0 0,0 0-1 0 0,0 0 1 0 0,0 0 0 0 0,0 0-1 0 0,-1 0 1 0 0,1 0 0 0 0,0 0-1 0 0,0 0 1 0 0,0 0 0 0 0,0 0-1 0 0,0 0 1 0 0,0 0 0 0 0,0 0 0 0 0,0 0-1 0 0,-1 0 1 0 0,1 0 0 0 0,0-1-1 0 0,0 1 1 0 0,0 0 0 0 0,0 0-1 0 0,0 0 1 0 0,0 0 0 0 0,0 0-1 0 0,0 0 1 0 0,0 0 0 0 0,0 0 0 0 0,0 0-1 0 0,-1 0 1 0 0,1-1 0 0 0,0 1-1 0 0,0 0 1 0 0,0 0 0 0 0,0 0-1 0 0,0 0 1 0 0,0 0 0 0 0,0 0-1 0 0,0 0 1 0 0,0 0 0 0 0,0-1-1 0 0,0 1 1 0 0,0 0 0 0 0,0 0 0 0 0,0 0-1 0 0,0 0 1 0 0,0 0 0 0 0,0 0-1 0 0,0 0 1 0 0,0-1 0 0 0,1 1-1 0 0,7-8-998 0 0,18-8 203 0 0,-21 15 643 0 0,1-1 0 0 0,0 1-1 0 0,-1 1 1 0 0,1-1 0 0 0,0 1-1 0 0,-1 0 1 0 0,1 0 0 0 0,0 0 0 0 0,10 3-1 0 0,49 18-1323 0 0,-16-5-2369 0 0,-42-14 2177 0 0,1 0 0 0 0,-1 0 0 0 0,1-1 0 0 0,10 0 1 0 0,0 1-3266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8:45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17580 0 0,'1'6'3416'0'0,"1"0"-1759"0"0,2 1 159 0 0,1-3-455 0 0,0 3-561 0 0,0-2-200 0 0,0 1-280 0 0,1-2-176 0 0,-2 0-88 0 0,1 0-24 0 0,0-2-120 0 0,0-1-456 0 0,-1-1-832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9:04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36 3009 0 0,'-29'-8'3968'0'0,"24"6"-2091"0"0,1-2 1 0 0,-1 1-1 0 0,1 0 0 0 0,0-1 0 0 0,-6-6 1 0 0,8 9-1427 0 0,20 5 2982 0 0,70 18-3436 0 0,-46-8 20 0 0,1-1 0 0 0,1-2 0 0 0,0-3 0 0 0,0-1 0 0 0,1-2 0 0 0,48-1 0 0 0,-53-5 54 0 0,-1 2-1 0 0,1 1 1 0 0,-1 2 0 0 0,56 13 0 0 0,-71-11-1872 0 0,0 2 1 0 0,31 15 0 0 0,-51-21 617 0 0,4 1-2034 0 0,-2-2-1735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9:05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19 5249 0 0,'-1'0'507'0'0,"0"0"1"0"0,1 0-1 0 0,-1-1 0 0 0,0 1 1 0 0,1 0-1 0 0,-1 0 1 0 0,-4-5 4058 0 0,4 5-4059 0 0,1-1 0 0 0,-1 1 1 0 0,0-2-1 0 0,9-5 3705 0 0,-5 7-4072 0 0,0-1 0 0 0,0 0-1 0 0,0 1 1 0 0,0-1 0 0 0,0 1 0 0 0,0 0-1 0 0,0 0 1 0 0,6 1 0 0 0,11 6-61 0 0,0 1 0 0 0,0 1 0 0 0,0 1 1 0 0,27 18-1 0 0,15 8-58 0 0,-17-16-6 0 0,-31-15 89 0 0,-1 1 1 0 0,0 0-1 0 0,0 1 1 0 0,18 13 0 0 0,-30-19-46 0 0,0 0 0 0 0,-1 0 0 0 0,1 0 0 0 0,0 0 0 0 0,0 0 0 0 0,-1 0 0 0 0,1 0 0 0 0,-1 1 0 0 0,1-1 0 0 0,-1 0 0 0 0,1 0 0 0 0,-1 0 0 0 0,0 1 0 0 0,0-1 0 0 0,0 0 0 0 0,1 0 0 0 0,-1 1 0 0 0,0-1 0 0 0,-1 0 0 0 0,1 1 0 0 0,0-1 0 0 0,0 0 0 0 0,0 0 0 0 0,-1 1 0 0 0,1-1 0 0 0,-1 0 0 0 0,1 0 0 0 0,-1 0 0 0 0,1 0 0 0 0,-1 1 0 0 0,0-1 0 0 0,-1 1 0 0 0,-28 37 1250 0 0,25-35-1197 0 0,-21 22 280 0 0,-1-2 0 0 0,-2 0-1 0 0,-59 36 1 0 0,-5 3-758 0 0,79-51-1058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9:06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13379 0 0,'-2'1'512'0'0,"0"0"0"0"0,1 0 1 0 0,-1 0-1 0 0,1 0 0 0 0,-1 0 1 0 0,1 0-1 0 0,-1 0 0 0 0,1 0 1 0 0,0 1-1 0 0,0-1 0 0 0,0 1 1 0 0,-1-1-1 0 0,1 1 0 0 0,-1 1 0 0 0,-7 29 1839 0 0,7-16-2417 0 0,1-1 0 0 0,2 23 0 0 0,0-30 512 0 0,24 364 281 0 0,-23-347-908 0 0,0 6-369 0 0,9 42 0 0 0,-9-64-710 0 0,0 1 0 0 0,1-1 1 0 0,1 0-1 0 0,8 17 0 0 0,-3-14-2414 0 0,-9-11 3441 0 0,1-1 0 0 0,-1 0-1 0 0,0 1 1 0 0,0-1 0 0 0,1 0 0 0 0,-1 1 0 0 0,0-1 0 0 0,1 0 0 0 0,-1 0 0 0 0,0 1 0 0 0,1-1 0 0 0,-1 0 0 0 0,1 0 0 0 0,-1 1 0 0 0,0-1 0 0 0,1 0 0 0 0,-1 0 0 0 0,1 0 0 0 0,-1 0 0 0 0,0 0 0 0 0,1 0 0 0 0,-1 0 0 0 0,1 0 0 0 0,-1 0 0 0 0,1 0-1 0 0,-1 0 1 0 0,1 0 0 0 0,-1 0 0 0 0,0 0 0 0 0,1 0 0 0 0,0-1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9:06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62 7826 0 0,'-1'-2'466'0'0,"1"0"1"0"0,-1 1-1 0 0,1-1 1 0 0,0 0-1 0 0,-1 0 1 0 0,1 0-1 0 0,0 1 1 0 0,0-1 0 0 0,0 0-1 0 0,0 0 1 0 0,0 0-1 0 0,0 0 1 0 0,1 1-1 0 0,-1-1 1 0 0,1 0-1 0 0,-1 0 1 0 0,1 1-1 0 0,0-1 1 0 0,-1 0 0 0 0,1 1-1 0 0,0-1 1 0 0,0 1-1 0 0,0-1 1 0 0,2-1-1 0 0,-1 1-316 0 0,1 0 0 0 0,0 1 0 0 0,-1-1 0 0 0,1 1 0 0 0,0-1 0 0 0,0 1 0 0 0,0 0 0 0 0,0 0 0 0 0,0 0 0 0 0,0 1 0 0 0,0-1 0 0 0,0 1 0 0 0,4-1 0 0 0,3 1-236 0 0,1 0 0 0 0,0 0 0 0 0,0 1 0 0 0,0 1 0 0 0,-1 0 0 0 0,1 0 0 0 0,15 7-1 0 0,-13-3 174 0 0,-1 0 0 0 0,0 2-1 0 0,0-1 1 0 0,0 2-1 0 0,-1-1 1 0 0,0 2 0 0 0,-1-1-1 0 0,0 1 1 0 0,-1 1-1 0 0,0 0 1 0 0,0 0 0 0 0,7 14-1 0 0,-12-19-41 0 0,0 1 0 0 0,0 0 0 0 0,-1 0 0 0 0,0 0 0 0 0,0 0 0 0 0,-1 0-1 0 0,0 1 1 0 0,0 0 0 0 0,-1-1 0 0 0,0 1 0 0 0,0 0 0 0 0,0-1 0 0 0,-1 1 0 0 0,-1 0 0 0 0,1 0 0 0 0,-1-1-1 0 0,0 1 1 0 0,-1 0 0 0 0,0-1 0 0 0,0 1 0 0 0,-1-1 0 0 0,0 0 0 0 0,-5 10 0 0 0,7-15-50 0 0,0 0-1 0 0,-1 0 1 0 0,1 0 0 0 0,-1 0 0 0 0,1 0 0 0 0,-1 0 0 0 0,0 0 0 0 0,0-1 0 0 0,0 1 0 0 0,0 0 0 0 0,0-1 0 0 0,0 0 0 0 0,0 0 0 0 0,-1 1 0 0 0,1-1-1 0 0,0 0 1 0 0,-1-1 0 0 0,-4 2 0 0 0,1-1-17 0 0,0-1 0 0 0,0 0 0 0 0,0-1 0 0 0,0 1 0 0 0,-12-3 0 0 0,11 1 55 0 0,0 1-1 0 0,0 0 0 0 0,0 0 1 0 0,-14 2-1 0 0,21 3 507 0 0,9 6-288 0 0,10 5-84 0 0,0-3-151 0 0,1 0 0 0 0,24 9 0 0 0,-28-14-5 0 0,0 1 0 0 0,0 1 0 0 0,24 18 0 0 0,-35-23-8 0 0,0 1 0 0 0,0-1 1 0 0,-1 1-1 0 0,1 0 0 0 0,-1 1 1 0 0,-1-1-1 0 0,1 1 0 0 0,-1 0 0 0 0,0-1 1 0 0,0 2-1 0 0,0-1 0 0 0,-1 0 1 0 0,3 13-1 0 0,3 41-1147 0 0,-5-32-2277 0 0,2-1-5156 0 0,-5-26 8285 0 0,0-1 1 0 0,0 1-1 0 0,1 0 0 0 0,-1-1 0 0 0,0 1 0 0 0,1-1 0 0 0,-1 1 0 0 0,0 0 0 0 0,1-1 0 0 0,-1 1 0 0 0,1-1 1 0 0,-1 1-1 0 0,1-1 0 0 0,-1 0 0 0 0,1 1 0 0 0,-1-1 0 0 0,1 1 0 0 0,0-1 0 0 0,-1 0 0 0 0,1 1 0 0 0,1-1-671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9:07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1 627 8538 0 0,'8'6'9992'0'0,"-7"-13"-7309"0"0,-1-7-2534 0 0,8-108 1734 0 0,22-192-867 0 0,-27 294-1009 0 0,2 1-1 0 0,12-38 0 0 0,-14 51-4 0 0,-1 0-1 0 0,1 1 0 0 0,0-1 0 0 0,0 1 0 0 0,0 0 0 0 0,1-1 0 0 0,0 1 0 0 0,0 1 0 0 0,0-1 0 0 0,1 1 1 0 0,0-1-1 0 0,-1 1 0 0 0,9-4 0 0 0,-10 7 15 0 0,-1 0 0 0 0,1 0 0 0 0,0 0 0 0 0,0 1 0 0 0,-1-1 0 0 0,1 1 0 0 0,0 0 0 0 0,0 0-1 0 0,0 0 1 0 0,-1 0 0 0 0,1 1 0 0 0,0-1 0 0 0,0 1 0 0 0,0-1 0 0 0,-1 1 0 0 0,1 0 0 0 0,-1 0 0 0 0,1 0 0 0 0,0 1 0 0 0,-1-1 0 0 0,0 0 0 0 0,1 1 0 0 0,3 3 0 0 0,8 6 70 0 0,-1 0 1 0 0,20 22-1 0 0,-23-21-65 0 0,3 2 15 0 0,0 1 0 0 0,-1 0 0 0 0,-1 1 0 0 0,0 0 0 0 0,-2 1 0 0 0,0 0 0 0 0,14 36 0 0 0,-11-12 54 0 0,-1 1 0 0 0,8 64 0 0 0,-17-94-685 0 0,0-4-1154 0 0,-1 0 0 0 0,0 0 0 0 0,-1 0 1 0 0,0 11-1 0 0,0-18 1487 0 0,0 1 0 0 0,0-1 1 0 0,0 0-1 0 0,-1 1 0 0 0,1-1 0 0 0,0 0 1 0 0,-1 1-1 0 0,1-1 0 0 0,-1 0 0 0 0,1 1 1 0 0,-1-1-1 0 0,0 0 0 0 0,0 0 0 0 0,1 0 1 0 0,-1 0-1 0 0,0 0 0 0 0,0 0 0 0 0,0 0 1 0 0,0 0-1 0 0,0 0 0 0 0,0 0 0 0 0,-1 0 0 0 0,1-1 1 0 0,0 1-1 0 0,0 0 0 0 0,0-1 0 0 0,-1 1 1 0 0,1-1-1 0 0,0 1 0 0 0,-1-1 0 0 0,-1 0 1 0 0,-4 1-4524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9:07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10 7362 0 0,'-9'11'10509'0'0,"16"-14"-8584"0"0,1 0-1522 0 0,1 0-1 0 0,-1 0 1 0 0,1 1-1 0 0,-1 0 1 0 0,1 0-1 0 0,0 1 1 0 0,16-1-1 0 0,69 7-489 0 0,-34-1 244 0 0,-35-4-454 0 0,43 3-1574 0 0,-24 6-8422 0 0,-34-6 3821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9:08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12 563 10282 0 0,'-8'-2'10250'0'0,"8"1"-9988"0"0,-3-15 2700 0 0,5-25-4553 0 0,-2 33 2742 0 0,2-134-4 0 0,2-17-881 0 0,-3 149-264 0 0,1 0-1 0 0,0 0 1 0 0,1 1-1 0 0,0-1 0 0 0,1 1 1 0 0,0-1-1 0 0,0 1 1 0 0,1 0-1 0 0,6-9 1 0 0,-10 16-7 0 0,0 1 0 0 0,0-1 0 0 0,0 0 1 0 0,1 0-1 0 0,-1 0 0 0 0,1 1 0 0 0,0-1 1 0 0,-1 1-1 0 0,1-1 0 0 0,0 1 0 0 0,0 0 1 0 0,0-1-1 0 0,0 1 0 0 0,0 0 0 0 0,0 0 1 0 0,0 1-1 0 0,0-1 0 0 0,0 0 0 0 0,0 1 1 0 0,0-1-1 0 0,1 1 0 0 0,-1 0 0 0 0,0 0 1 0 0,0-1-1 0 0,1 1 0 0 0,-1 1 0 0 0,0-1 1 0 0,0 0-1 0 0,1 1 0 0 0,-1-1 0 0 0,0 1 1 0 0,0-1-1 0 0,0 1 0 0 0,0 0 0 0 0,0 0 1 0 0,0 0-1 0 0,0 0 0 0 0,0 1 0 0 0,0-1 1 0 0,0 0-1 0 0,-1 1 0 0 0,1-1 0 0 0,-1 1 1 0 0,1 0-1 0 0,2 3 0 0 0,5 5-2 0 0,-1 1-1 0 0,0-1 1 0 0,0 2 0 0 0,-1-1-1 0 0,8 21 1 0 0,24 67-68 0 0,-14-29 85 0 0,-19-56 1 0 0,-5-8-4 0 0,1-1 0 0 0,1 1 1 0 0,-1-1-1 0 0,1 1 0 0 0,0-1 1 0 0,0 0-1 0 0,5 6 0 0 0,-7-11-11 0 0,-1 0 0 0 0,1 0 0 0 0,-1-1-1 0 0,1 1 1 0 0,-1 0 0 0 0,0 0 0 0 0,1 0 0 0 0,-1-1-1 0 0,1 1 1 0 0,-1 0 0 0 0,0-1 0 0 0,1 1 0 0 0,-1 0-1 0 0,0-1 1 0 0,1 1 0 0 0,-1 0 0 0 0,0-1 0 0 0,0 1-1 0 0,1 0 1 0 0,-1-1 0 0 0,0 1 0 0 0,0-1 0 0 0,0 1-1 0 0,0-1 1 0 0,1 1 0 0 0,-1 0 0 0 0,0-1-1 0 0,0 1 1 0 0,0-1 0 0 0,0 1 0 0 0,0-1 0 0 0,0 1-1 0 0,0-1 1 0 0,0 1 0 0 0,-1-1 0 0 0,5-22-175 0 0,4-59 73 0 0,-5 42 44 0 0,9-45-1 0 0,-9 71 131 0 0,1 0 1 0 0,1 0 0 0 0,0 0-1 0 0,0 1 1 0 0,1-1-1 0 0,15-21 1 0 0,-18 30-19 0 0,0 0 39 0 0,0 0 0 0 0,1 1 0 0 0,-1-1 0 0 0,1 1 1 0 0,5-5-1 0 0,-9 9-70 0 0,1-1 0 0 0,0 0 0 0 0,0 1 0 0 0,-1-1 1 0 0,1 1-1 0 0,0-1 0 0 0,0 1 0 0 0,0 0 0 0 0,0-1 1 0 0,0 1-1 0 0,0 0 0 0 0,0-1 0 0 0,-1 1 0 0 0,1 0 0 0 0,0 0 1 0 0,0 0-1 0 0,0 0 0 0 0,0 0 0 0 0,0 0 0 0 0,0 0 0 0 0,0 0 1 0 0,0 1-1 0 0,0-1 0 0 0,0 0 0 0 0,0 0 0 0 0,0 1 1 0 0,0-1-1 0 0,-1 1 0 0 0,1-1 0 0 0,0 1 0 0 0,0-1 0 0 0,0 1 1 0 0,-1-1-1 0 0,1 1 0 0 0,0 0 0 0 0,-1-1 0 0 0,2 2 1 0 0,10 13 53 0 0,-1 0 1 0 0,0 0 0 0 0,-1 1-1 0 0,-1 1 1 0 0,0-1 0 0 0,-1 2-1 0 0,9 29 1 0 0,28 133 61 0 0,-43-175-131 0 0,7 43-29 0 0,-4-17-398 0 0,2 1 0 0 0,11 29 0 0 0,-15-53 255 0 0,5-2-6643 0 0,-7-6 6488 0 0,-1 0 0 0 0,1 0 0 0 0,-1 0 0 0 0,0-1 1 0 0,1 1-1 0 0,-1 0 0 0 0,1 0 0 0 0,-1 0 0 0 0,5-8-6457 0 0,-5 7 6458 0 0,0 0-1 0 0,3-9-4966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9:08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139 105 15899 0 0,'-34'2'5712'0'0,"23"1"-5141"0"0,-1 0 0 0 0,1 1 0 0 0,0 0-1 0 0,0 1 1 0 0,-13 8 0 0 0,22-12-536 0 0,0 0 0 0 0,1 1 0 0 0,-1-1 0 0 0,0 0 0 0 0,1 1-1 0 0,-1-1 1 0 0,1 1 0 0 0,0 0 0 0 0,-1 0 0 0 0,1-1 0 0 0,0 1 0 0 0,0 0 0 0 0,0 0 0 0 0,0 0 0 0 0,1 0 0 0 0,-1 0-1 0 0,0 0 1 0 0,1 0 0 0 0,-1 3 0 0 0,1 0-28 0 0,0-1 0 0 0,0 0 0 0 0,0 1 1 0 0,1-1-1 0 0,0 1 0 0 0,-1-1 0 0 0,2 1 0 0 0,2 7 0 0 0,0-2-32 0 0,1-1 1 0 0,0 1-1 0 0,0-1 1 0 0,1 0-1 0 0,0-1 1 0 0,1 1-1 0 0,8 8 0 0 0,-8-11 0 0 0,-1-1-1 0 0,1 0 1 0 0,1-1-1 0 0,-1 1 0 0 0,1-1 1 0 0,-1-1-1 0 0,1 1 0 0 0,0-1 1 0 0,0-1-1 0 0,1 1 0 0 0,15 1 1 0 0,-20-3-37 0 0,1-1 0 0 0,0 1 0 0 0,-1-1 0 0 0,1 0 0 0 0,0 0 0 0 0,-1-1 0 0 0,1 1 0 0 0,0-1 0 0 0,-1 0 0 0 0,1 0 0 0 0,-1-1 0 0 0,1 1 0 0 0,-1-1 0 0 0,0 0 0 0 0,1 0 0 0 0,-1-1 0 0 0,0 1 0 0 0,-1-1 0 0 0,1 0 0 0 0,0 0 0 0 0,-1 0 0 0 0,7-7 0 0 0,-9 6-155 0 0,1 1 0 0 0,0-1 0 0 0,-1 1 0 0 0,0-1 0 0 0,0 0 0 0 0,0 0 0 0 0,0 1 0 0 0,-1-1 0 0 0,1 0 0 0 0,-1 0 0 0 0,0 0 0 0 0,0 0 0 0 0,-1 0 0 0 0,1 1 0 0 0,-1-1 1 0 0,0 0-1 0 0,0 0 0 0 0,0 1 0 0 0,0-1 0 0 0,-3-5 0 0 0,-3-8-536 0 0,-1 0 0 0 0,-18-27 0 0 0,24 41 817 0 0,-19-27 244 0 0,4 21 6162 0 0,28 13-6311 0 0,14-4 91 0 0,-1-2 0 0 0,0-1 0 0 0,1-1 0 0 0,40-12 0 0 0,-58 14-311 0 0,1-1 1 0 0,-1 0-1 0 0,0 0 0 0 0,0 0 0 0 0,0-1 1 0 0,-1 0-1 0 0,1 0 0 0 0,-1-1 0 0 0,0 0 1 0 0,0 0-1 0 0,-1 0 0 0 0,0-1 0 0 0,0 1 1 0 0,0-1-1 0 0,0-1 0 0 0,-1 1 0 0 0,4-8 1 0 0,-5 62 664 0 0,-4-32-569 0 0,-3 139 619 0 0,5-129-967 0 0,1-1 0 0 0,1 1 0 0 0,1-1 0 0 0,8 25-1 0 0,-11-48 89 0 0,9 22-3238 0 0,-10-23 3021 0 0,0 0-1 0 0,1-1 0 0 0,-1 1 1 0 0,0-1-1 0 0,1 1 0 0 0,-1-1 0 0 0,5 4-3541 0 0,-5-4 3541 0 0,1 1 0 0 0,0-1 0 0 0,-1 0 1 0 0,2 1-1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7:42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13195 0 0,'-5'7'9429'0'0,"4"7"-5860"0"0,4 16-3540 0 0,-3-23 889 0 0,4 40-501 0 0,-4-25-618 0 0,2 0 0 0 0,0 0-1 0 0,1 0 1 0 0,1 0 0 0 0,2-1 0 0 0,10 31-1 0 0,-15-50 132 0 0,0 0-1 0 0,0 0 0 0 0,0-1 1 0 0,0 1-1 0 0,0-1 0 0 0,0 1 1 0 0,0-1-1 0 0,1 1 0 0 0,-1-1 1 0 0,0 1-1 0 0,1-1 0 0 0,-1 0 1 0 0,1 0-1 0 0,-1 0 0 0 0,1 0 1 0 0,0 0-1 0 0,-1 0 1 0 0,1 0-1 0 0,0-1 0 0 0,0 1 1 0 0,0-1-1 0 0,-1 1 0 0 0,1-1 1 0 0,0 0-1 0 0,0 1 0 0 0,0-1 1 0 0,0 0-1 0 0,0 0 0 0 0,4-1 1 0 0,3-1 50 0 0,0-1 0 0 0,0 0 0 0 0,0 0 0 0 0,0-1 0 0 0,9-5 0 0 0,24-9-207 0 0,-29 16-645 0 0,3-2-3764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9:09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14915 0 0,'0'0'509'0'0,"1"1"0"0"0,0 0 0 0 0,-1 0-1 0 0,1 1 1 0 0,0-1 0 0 0,-1 0 0 0 0,0 0 0 0 0,1 0 0 0 0,-1 0-1 0 0,0 0 1 0 0,1 0 0 0 0,-1 1 0 0 0,0-1 0 0 0,0 0 0 0 0,0 2-1 0 0,-6 34 588 0 0,4-24-281 0 0,-16 165 1502 0 0,17-146-2889 0 0,2 0 0 0 0,1-1-1 0 0,10 53 1 0 0,-12-83 412 0 0,7 23-3517 0 0,1-9-4214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9:34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69 6665 0 0,'2'-4'664'0'0,"-1"1"0"0"0,1 0 0 0 0,0 0 0 0 0,0 0 0 0 0,0 0-1 0 0,1 0 1 0 0,-1 1 0 0 0,1-1 0 0 0,-1 1 0 0 0,1-1 0 0 0,0 1-1 0 0,0 0 1 0 0,3-2 0 0 0,3 0-284 0 0,-1 0 0 0 0,1 1 0 0 0,0 0 0 0 0,10-2-1 0 0,-4 2-335 0 0,-1 0-1 0 0,1 2 0 0 0,0-1 0 0 0,0 2 0 0 0,1 0 1 0 0,-1 1-1 0 0,0 0 0 0 0,-1 2 0 0 0,28 6 0 0 0,-31-6 28 0 0,-1 0-1 0 0,0 1 1 0 0,0 0 0 0 0,-1 1-1 0 0,1 0 1 0 0,-1 0-1 0 0,0 1 1 0 0,0 0-1 0 0,-1 1 1 0 0,0-1-1 0 0,0 2 1 0 0,0-1-1 0 0,-1 1 1 0 0,10 14-1 0 0,-15-19-26 0 0,-1 0-1 0 0,1 0 1 0 0,-1 0-1 0 0,0 0 1 0 0,0 1 0 0 0,0-1-1 0 0,0 0 1 0 0,-1 0-1 0 0,1 0 1 0 0,-1 1 0 0 0,0-1-1 0 0,0 0 1 0 0,0 1-1 0 0,0-1 1 0 0,-1 0-1 0 0,1 0 1 0 0,-1 1 0 0 0,0-1-1 0 0,0 0 1 0 0,0 0-1 0 0,0 0 1 0 0,-1 0 0 0 0,1 0-1 0 0,-1 0 1 0 0,0 0-1 0 0,-4 4 1 0 0,-5 7 143 0 0,-1 0 1 0 0,-1-2-1 0 0,-27 22 1 0 0,10-8 23 0 0,-174 146 422 0 0,194-166-647 0 0,1 1 0 0 0,-1 1-1 0 0,2 0 1 0 0,-1 0-1 0 0,1 0 1 0 0,0 1-1 0 0,1 1 1 0 0,0-1 0 0 0,0 1-1 0 0,-9 20 1 0 0,16-29 4 0 0,-1-1 0 0 0,1 1-1 0 0,0 0 1 0 0,-1-1 0 0 0,1 1 0 0 0,0 0 0 0 0,0 0 0 0 0,0-1 0 0 0,0 1 0 0 0,-1 0 0 0 0,1 0 0 0 0,0-1 0 0 0,0 1-1 0 0,0 0 1 0 0,1 0 0 0 0,-1-1 0 0 0,0 1 0 0 0,0 0 0 0 0,0 0 0 0 0,0-1 0 0 0,1 1 0 0 0,-1 0 0 0 0,0 0 0 0 0,1-1-1 0 0,-1 1 1 0 0,0 0 0 0 0,1-1 0 0 0,-1 1 0 0 0,1-1 0 0 0,-1 1 0 0 0,2 0 0 0 0,0 0-4 0 0,0 0 0 0 0,-1-1-1 0 0,1 0 1 0 0,0 1 0 0 0,0-1 0 0 0,-1 0 0 0 0,1 0 0 0 0,0 0-1 0 0,0 0 1 0 0,-1 0 0 0 0,1-1 0 0 0,0 1 0 0 0,2-1 0 0 0,6-2-21 0 0,1 0-1 0 0,0-1 1 0 0,12-6 0 0 0,7-8-79 0 0,-2-2-1 0 0,0 0 0 0 0,-1-2 1 0 0,43-45-1 0 0,-1 1-768 0 0,-68 66 876 0 0,0 0 0 0 0,-1 0 0 0 0,1 0 0 0 0,0-1 0 0 0,0 1 1 0 0,0 0-1 0 0,-1 0 0 0 0,1 0 0 0 0,0 1 0 0 0,0-1 0 0 0,0 0 0 0 0,-1 0 0 0 0,1 0 0 0 0,0 0 0 0 0,0 1 1 0 0,-1-1-1 0 0,1 0 0 0 0,0 1 0 0 0,0-1 0 0 0,-1 1 0 0 0,1-1 0 0 0,0 1 0 0 0,-1-1 0 0 0,1 1 1 0 0,-1-1-1 0 0,1 2 0 0 0,24 20-126 0 0,-17-14 107 0 0,25 21-20 0 0,129 102 224 0 0,-156-126 982 0 0,18 11-5500 0 0,-18-16-88 0 0,-11-14-54 0 0,-1 6 455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9:34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6 119 9602 0 0,'-1'-1'84'0'0,"1"1"-1"0"0,-1-1 1 0 0,1 1-1 0 0,-1-1 1 0 0,1 0-1 0 0,-1 1 1 0 0,1-1-1 0 0,0 0 1 0 0,0 0-1 0 0,-1 1 1 0 0,1-1-1 0 0,0 0 1 0 0,0 0-1 0 0,0 0 1 0 0,0 1-1 0 0,-1-1 1 0 0,1 0-1 0 0,0 0 1 0 0,1 0 0 0 0,-1 1-1 0 0,0-1 1 0 0,0 0-1 0 0,0 0 1 0 0,0 1-1 0 0,1-2 1 0 0,0 0-22 0 0,0 0 1 0 0,0 1 0 0 0,1-1 0 0 0,-1 1 0 0 0,0-1-1 0 0,1 1 1 0 0,-1 0 0 0 0,1 0 0 0 0,-1-1-1 0 0,4 0 1 0 0,5-4-50 0 0,0 2-1 0 0,1-1 1 0 0,10-2-1 0 0,-13 4 246 0 0,123-38 419 0 0,-73 29-3746 0 0,-50 9 111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9:34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5281 0 0,'22'20'6595'0'0,"-2"-12"-5355"0"0,-19-8-1140 0 0,1 0-1 0 0,-1 0 1 0 0,0 1-1 0 0,0-1 1 0 0,0 0-1 0 0,1 1 1 0 0,-1-1-1 0 0,0 1 1 0 0,0 0-1 0 0,0-1 0 0 0,0 1 1 0 0,0 0-1 0 0,0-1 1 0 0,0 1-1 0 0,0 0 1 0 0,0 0-1 0 0,0 0 1 0 0,0 0-1 0 0,-1 0 1 0 0,1 0-1 0 0,0 0 1 0 0,-1 0-1 0 0,1 0 1 0 0,-1 1-1 0 0,1-1 1 0 0,-1 0-1 0 0,1 0 1 0 0,-1 0-1 0 0,0 1 1 0 0,0-1-1 0 0,1 0 1 0 0,-1 0-1 0 0,0 1 1 0 0,0 1-1 0 0,1 39 677 0 0,-2 43 1 0 0,-1-46-810 0 0,5 63 0 0 0,0-75-502 0 0,13 91-54 0 0,2-43-4843 0 0,-15-66 2800 0 0,1-3-2176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9:35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97 8866 0 0,'0'-1'58'0'0,"-1"0"1"0"0,1 0-1 0 0,0 1 1 0 0,0-1-1 0 0,0 0 0 0 0,-1 0 1 0 0,1 1-1 0 0,0-1 1 0 0,0 0-1 0 0,0 0 1 0 0,0 1-1 0 0,1-1 0 0 0,-1 0 1 0 0,0 0-1 0 0,0 1 1 0 0,0-1-1 0 0,1 0 0 0 0,-1 0 1 0 0,0 1-1 0 0,1-1 1 0 0,-1 0-1 0 0,0 1 1 0 0,1-1-1 0 0,-1 1 0 0 0,1-1 1 0 0,-1 0-1 0 0,1 1 1 0 0,-1-1-1 0 0,1 1 1 0 0,0-1-1 0 0,1 0 0 0 0,20-18 681 0 0,-12 12-369 0 0,-1 1-1 0 0,2 0 1 0 0,-1 0-1 0 0,1 1 1 0 0,-1 0-1 0 0,1 1 1 0 0,1 0-1 0 0,-1 1 1 0 0,1 0-1 0 0,22-3 1 0 0,-26 6-315 0 0,-1 0 0 0 0,1 1-1 0 0,-1-1 1 0 0,0 1 0 0 0,1 1 0 0 0,-1-1 0 0 0,0 1 0 0 0,0 1-1 0 0,0-1 1 0 0,0 1 0 0 0,0 0 0 0 0,-1 1 0 0 0,1-1 0 0 0,-1 1 0 0 0,0 1-1 0 0,0-1 1 0 0,-1 1 0 0 0,11 11 0 0 0,-14-13-1 0 0,1 0 0 0 0,-1 0 0 0 0,0 1 0 0 0,0-1 0 0 0,0 1 0 0 0,0 0 0 0 0,-1 0 0 0 0,1 0 1 0 0,-1-1-1 0 0,0 1 0 0 0,0 0 0 0 0,-1 0 0 0 0,1 1 0 0 0,-1-1 0 0 0,0 0 0 0 0,0 0 0 0 0,0 0 0 0 0,0 0 0 0 0,-1 0 0 0 0,0 0 0 0 0,0 0 0 0 0,0 0 1 0 0,0 0-1 0 0,0 0 0 0 0,-1 0 0 0 0,0-1 0 0 0,-3 7 0 0 0,-7 10 98 0 0,-1-1 1 0 0,0 0-1 0 0,-29 30 1 0 0,23-28-53 0 0,1 1-15 0 0,3-2-57 0 0,-1-2 0 0 0,-1 0 0 0 0,0-1 1 0 0,-34 25-1 0 0,42-35-295 0 0,19-9-123 0 0,12-3 325 0 0,33-5 127 0 0,-38 6-77 0 0,0 0 0 0 0,1 1 0 0 0,22 0 0 0 0,-36 3 25 0 0,0 0 1 0 0,-1 0-1 0 0,1 0 1 0 0,0 1 0 0 0,0 0-1 0 0,0-1 1 0 0,-1 1-1 0 0,1 1 1 0 0,0-1 0 0 0,-1 0-1 0 0,1 1 1 0 0,-1 0-1 0 0,1 0 1 0 0,-1 0 0 0 0,0 0-1 0 0,0 1 1 0 0,0-1-1 0 0,0 1 1 0 0,4 5 0 0 0,-5-5-2 0 0,-1-1 1 0 0,1 1 0 0 0,-1 0-1 0 0,0 0 1 0 0,0-1 0 0 0,0 1-1 0 0,0 0 1 0 0,-1 0 0 0 0,1 0-1 0 0,-1 0 1 0 0,0 0 0 0 0,0 0-1 0 0,0 4 1 0 0,-7 46-2482 0 0,1-9-5267 0 0,7-36 3013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9:35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9 8514 0 0,'-7'-8'2958'0'0,"1"22"-1982"0"0,3-1-737 0 0,1 0 0 0 0,1 0 1 0 0,0 1-1 0 0,1-1 0 0 0,0 0 0 0 0,4 20 0 0 0,-2-15-91 0 0,-1-1 1 0 0,-1 0-1 0 0,-2 24 0 0 0,-1-27-136 0 0,2-10-136 0 0,0 0 0 0 0,0 0 0 0 0,0 0 0 0 0,1 0 0 0 0,-1 0 0 0 0,1 0 0 0 0,0 0 0 0 0,0 0 0 0 0,0 0 0 0 0,2 7 0 0 0,-2-11 84 0 0,1 0-1 0 0,-1 0 1 0 0,1 0 0 0 0,-1 0-1 0 0,0 0 1 0 0,1 0 0 0 0,-1 0-1 0 0,1 0 1 0 0,-1-1 0 0 0,0 1-1 0 0,1 0 1 0 0,-1 0 0 0 0,0 0-1 0 0,1 0 1 0 0,-1-1 0 0 0,0 1 0 0 0,1 0-1 0 0,-1 0 1 0 0,0-1 0 0 0,1 1-1 0 0,-1 0 1 0 0,0-1 0 0 0,0 1-1 0 0,1 0 1 0 0,-1-1 0 0 0,0 1-1 0 0,0 0 1 0 0,0-1 0 0 0,1 1-1 0 0,-1 0 1 0 0,0-1 0 0 0,0 1 0 0 0,0-1-1 0 0,0 1 1 0 0,0-1 0 0 0,8-15-25 0 0,-4 3 29 0 0,0 0 1 0 0,-1 0-1 0 0,-1 0 1 0 0,1-14 0 0 0,4-23 561 0 0,-6 49-444 0 0,-1 0 0 0 0,1 0 0 0 0,-1-1 0 0 0,1 1 0 0 0,0 0 0 0 0,0 0 0 0 0,0 0 0 0 0,-1 0 1 0 0,1 0-1 0 0,0 1 0 0 0,0-1 0 0 0,0 0 0 0 0,1 0 0 0 0,-1 1 0 0 0,0-1 0 0 0,0 0 0 0 0,0 1 0 0 0,0 0 0 0 0,1-1 0 0 0,-1 1 0 0 0,2-1 0 0 0,35-6 264 0 0,-21 4-211 0 0,-16 3-147 0 0,69-13 474 0 0,-65 13-832 0 0,1-1-1 0 0,-1 1 1 0 0,1 0 0 0 0,-1 0-1 0 0,1 1 1 0 0,-1 0 0 0 0,1 0-1 0 0,-1 0 1 0 0,0 0 0 0 0,10 4-1 0 0,-15-5 220 0 0,1 1 0 0 0,-1-1 1 0 0,1 0-1 0 0,-1 0 0 0 0,0 1 0 0 0,1-1 0 0 0,-1 0 0 0 0,1 0 0 0 0,-1 1 0 0 0,0-1 0 0 0,1 0 0 0 0,-1 1 0 0 0,0-1 1 0 0,1 1-1 0 0,-1-1 0 0 0,0 0 0 0 0,0 1 0 0 0,1-1 0 0 0,-1 1 0 0 0,0-1 0 0 0,0 1 0 0 0,0-1 0 0 0,0 1 0 0 0,1 0 1 0 0,-2 7-3655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9:36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68 5593 0 0,'-8'6'557'0'0,"-8"7"749"0"0,0 1 0 0 0,-17 19 0 0 0,30-30-1113 0 0,0 0 1 0 0,0 1-1 0 0,1 0 1 0 0,-1-1-1 0 0,1 1 0 0 0,-1 0 1 0 0,1 0-1 0 0,0 0 1 0 0,1 1-1 0 0,-1-1 1 0 0,1 0-1 0 0,0 1 0 0 0,0-1 1 0 0,0 1-1 0 0,1-1 1 0 0,-1 8-1 0 0,1-11-186 0 0,0 0 1 0 0,1 0-1 0 0,-1 0 0 0 0,0 0 1 0 0,0 0-1 0 0,1 0 0 0 0,-1 0 0 0 0,0 0 1 0 0,1 0-1 0 0,-1 0 0 0 0,1 0 1 0 0,-1 0-1 0 0,1 0 0 0 0,0 0 0 0 0,-1 0 1 0 0,1 0-1 0 0,0 0 0 0 0,0-1 1 0 0,-1 1-1 0 0,1 0 0 0 0,0 0 0 0 0,0-1 1 0 0,0 1-1 0 0,2 0 0 0 0,-1 0 1 0 0,0-1 0 0 0,0 1-1 0 0,1-1 1 0 0,-1 0 0 0 0,0 0 0 0 0,0 0-1 0 0,1 0 1 0 0,-1 0 0 0 0,0 0 0 0 0,1 0-1 0 0,2-2 1 0 0,6-1 21 0 0,-1 0 0 0 0,1-2 0 0 0,16-7 0 0 0,-27 11-28 0 0,25-12 159 0 0,-1-1 0 0 0,29-22 0 0 0,-46 30-36 0 0,1-1 1 0 0,-1 1-1 0 0,0-1 0 0 0,0 0 0 0 0,-1-1 0 0 0,0 1 0 0 0,0-1 0 0 0,0-1 0 0 0,-1 1 0 0 0,4-12 0 0 0,-8 19-55 0 0,0-1 0 0 0,0 0 0 0 0,-1 0 0 0 0,1 1 0 0 0,-1-1 0 0 0,1 0 0 0 0,-1 0 1 0 0,0 0-1 0 0,0 1 0 0 0,0-1 0 0 0,0 0 0 0 0,0 0 0 0 0,0 0 0 0 0,0 0 0 0 0,-1 0 0 0 0,1 1 0 0 0,0-1 1 0 0,-1 0-1 0 0,0 0 0 0 0,0-1 0 0 0,0 1 9 0 0,-1 1 0 0 0,1 0 0 0 0,0 0 0 0 0,0 0 0 0 0,-1 0 0 0 0,1 0 0 0 0,-1 0 0 0 0,1 0 0 0 0,0 1 0 0 0,-1-1 0 0 0,0 0 0 0 0,1 1 0 0 0,-1-1 0 0 0,1 1 1 0 0,-1 0-1 0 0,0 0 0 0 0,1-1 0 0 0,-3 1 0 0 0,-4 0 36 0 0,-1 1-1 0 0,1-1 1 0 0,-1 1 0 0 0,1 1 0 0 0,-1 0 0 0 0,1 0 0 0 0,-10 4-1 0 0,-1 2-62 0 0,1 0-1 0 0,0 2 0 0 0,-32 21 0 0 0,45-28-213 0 0,1 0 0 0 0,-1 0 0 0 0,1 1 0 0 0,0 0 0 0 0,0-1 0 0 0,0 2 0 0 0,0-1 0 0 0,1 0-1 0 0,0 1 1 0 0,0 0 0 0 0,0-1 0 0 0,0 1 0 0 0,1 0 0 0 0,0 1 0 0 0,0-1 0 0 0,0 0 0 0 0,1 1 0 0 0,0-1 0 0 0,-1 6 0 0 0,2-10 0 0 0,0 0-1 0 0,-1-1 1 0 0,1 1 0 0 0,0 0 0 0 0,0-1 0 0 0,0 1-1 0 0,0 0 1 0 0,1-1 0 0 0,-1 1 0 0 0,0 0-1 0 0,0 0 1 0 0,0-1 0 0 0,0 1 0 0 0,1-1 0 0 0,-1 1-1 0 0,0 0 1 0 0,1-1 0 0 0,-1 1 0 0 0,0 0 0 0 0,1-1-1 0 0,-1 1 1 0 0,1-1 0 0 0,-1 1 0 0 0,1-1-1 0 0,-1 1 1 0 0,1-1 0 0 0,0 0 0 0 0,-1 1 0 0 0,1-1-1 0 0,-1 0 1 0 0,1 1 0 0 0,0-1 0 0 0,-1 0-1 0 0,1 0 1 0 0,0 1 0 0 0,-1-1 0 0 0,1 0 0 0 0,0 0-1 0 0,-1 0 1 0 0,1 0 0 0 0,0 0 0 0 0,-1 0 0 0 0,1 0-1 0 0,0 0 1 0 0,0 0 0 0 0,-1 0 0 0 0,1-1-1 0 0,0 1 1 0 0,-1 0 0 0 0,1 0 0 0 0,0-1 0 0 0,-1 1-1 0 0,1 0 1 0 0,-1-1 0 0 0,1 1 0 0 0,0-1 0 0 0,12-6-3726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9:37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8322 0 0,'2'-2'249'0'0,"0"-1"1"0"0,0 1 0 0 0,0-1-1 0 0,1 1 1 0 0,-1 0 0 0 0,0 0-1 0 0,1 0 1 0 0,0 0 0 0 0,-1 1-1 0 0,1-1 1 0 0,0 1 0 0 0,0-1-1 0 0,0 1 1 0 0,0 0 0 0 0,0 0-1 0 0,0 0 1 0 0,4 0 0 0 0,5 0-114 0 0,0 0 1 0 0,0 0 0 0 0,16 3 0 0 0,-17-1-53 0 0,0-1 1 0 0,1 0-1 0 0,14-2 0 0 0,77-33 1954 0 0,-199 91-1537 0 0,62-38-458 0 0,-43 31 0 0 0,73-46-64 0 0,0 1-1 0 0,0 0 1 0 0,0-1 0 0 0,0 1-1 0 0,1 0 1 0 0,-1 1 0 0 0,1-1-1 0 0,0 1 1 0 0,1-1 0 0 0,-1 1 0 0 0,1 0-1 0 0,0 0 1 0 0,0 0 0 0 0,-2 9-1 0 0,3-10 10 0 0,1 0 0 0 0,-1 0-1 0 0,1-1 1 0 0,0 1-1 0 0,0 0 1 0 0,1 0-1 0 0,-1 0 1 0 0,1-1-1 0 0,0 1 1 0 0,-1 0-1 0 0,2 0 1 0 0,-1-1-1 0 0,0 1 1 0 0,1-1 0 0 0,0 1-1 0 0,0-1 1 0 0,0 0-1 0 0,0 0 1 0 0,0 0-1 0 0,1 0 1 0 0,2 3-1 0 0,16 16 70 0 0,-12-12-60 0 0,0-1-1 0 0,1 1 1 0 0,19 13 0 0 0,-25-21 9 0 0,0 0 0 0 0,0 1 0 0 0,0-2 0 0 0,0 1 0 0 0,1 0 0 0 0,-1-1 0 0 0,0 0 0 0 0,1 0 0 0 0,-1 0 0 0 0,1-1 0 0 0,-1 1 0 0 0,1-1 0 0 0,-1 0 0 0 0,1 0 0 0 0,5-2 0 0 0,46-13 39 0 0,-47 12-6 0 0,0 0 1 0 0,0 0-1 0 0,0 1 0 0 0,0 0 0 0 0,1 0 0 0 0,-1 1 0 0 0,1 0 1 0 0,16 2-1 0 0,-25-1-24 0 0,-1 0 0 0 0,1 0 0 0 0,0 0 1 0 0,-1 0-1 0 0,1 0 0 0 0,-1 0 0 0 0,1 1 1 0 0,-1-1-1 0 0,1 0 0 0 0,-1 0 0 0 0,1 1 1 0 0,-1-1-1 0 0,1 0 0 0 0,-1 1 0 0 0,1-1 0 0 0,-1 1 1 0 0,1-1-1 0 0,-1 1 0 0 0,0-1 0 0 0,1 0 1 0 0,-1 1-1 0 0,0-1 0 0 0,1 1 0 0 0,-1 0 0 0 0,0-1 1 0 0,0 1-1 0 0,0-1 0 0 0,1 1 0 0 0,-1-1 1 0 0,0 1-1 0 0,0 0 0 0 0,-6 22 332 0 0,-19 17-33 0 0,-6-6-292 0 0,0-1 0 0 0,-2-1-1 0 0,-2-2 1 0 0,0-2 0 0 0,-68 41 0 0 0,98-66-61 0 0,-29 21-98 0 0,32-23 118 0 0,1 1-1 0 0,-1-1 0 0 0,0 0 1 0 0,1 1-1 0 0,0-1 0 0 0,-1 1 0 0 0,1-1 1 0 0,0 1-1 0 0,0 0 0 0 0,-1 0 1 0 0,1-1-1 0 0,1 1 0 0 0,-1 0 0 0 0,0 0 1 0 0,-1 4-1 0 0,3-6 10 0 0,-1 1 0 0 0,0-1 0 0 0,1 1 0 0 0,-1-1 0 0 0,1 0 0 0 0,-1 1-1 0 0,1-1 1 0 0,-1 1 0 0 0,0-1 0 0 0,1 0 0 0 0,-1 0 0 0 0,1 1 0 0 0,-1-1 0 0 0,1 0 0 0 0,0 0 0 0 0,-1 0 0 0 0,1 1 0 0 0,-1-1 0 0 0,1 0-1 0 0,-1 0 1 0 0,1 0 0 0 0,0 0 0 0 0,-1 0 0 0 0,1 0 0 0 0,-1 0 0 0 0,1 0 0 0 0,-1 0 0 0 0,1-1 0 0 0,-1 1 0 0 0,1 0 0 0 0,0 0 0 0 0,-1 0-1 0 0,1-1 1 0 0,-1 1 0 0 0,1 0 0 0 0,0-1 0 0 0,23-8-27 0 0,-24 9 35 0 0,70-31 42 0 0,101-41 133 0 0,-142 64-402 0 0,-16 7-2826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9:37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29 7522 0 0,'-1'-1'98'0'0,"1"0"1"0"0,0 0-1 0 0,0 0 0 0 0,0 0 1 0 0,0 0-1 0 0,0 0 1 0 0,1 0-1 0 0,-1 0 1 0 0,0 0-1 0 0,0 0 1 0 0,1 0-1 0 0,-1 0 1 0 0,0 0-1 0 0,1 0 0 0 0,-1 0 1 0 0,1 0-1 0 0,0 0 1 0 0,-1 0-1 0 0,1 0 1 0 0,0 1-1 0 0,-1-1 1 0 0,1 0-1 0 0,0 0 1 0 0,0 1-1 0 0,0-1 1 0 0,-1 0-1 0 0,1 1 0 0 0,0-1 1 0 0,0 1-1 0 0,0-1 1 0 0,0 1-1 0 0,0 0 1 0 0,0-1-1 0 0,0 1 1 0 0,0 0-1 0 0,0 0 1 0 0,0 0-1 0 0,1 0 1 0 0,-1 0-1 0 0,0 0 0 0 0,0 0 1 0 0,0 0-1 0 0,0 0 1 0 0,0 0-1 0 0,0 0 1 0 0,0 1-1 0 0,0-1 1 0 0,0 0-1 0 0,0 1 1 0 0,0-1-1 0 0,0 1 0 0 0,0-1 1 0 0,0 1-1 0 0,0 0 1 0 0,-1-1-1 0 0,1 1 1 0 0,0 0-1 0 0,0 0 1 0 0,-1-1-1 0 0,1 1 1 0 0,0 0-1 0 0,-1 0 1 0 0,1 0-1 0 0,-1 0 0 0 0,1 0 1 0 0,-1 0-1 0 0,1 0 1 0 0,-1 0-1 0 0,1 2 1 0 0,5 21 116 0 0,0 0 1 0 0,-1 1 0 0 0,-2 0-1 0 0,-1 0 1 0 0,0 0-1 0 0,-4 39 1 0 0,2 13-494 0 0,4-24 85 0 0,-2-29-1289 0 0,0-1 0 0 0,-2 1 0 0 0,-4 34 1 0 0,3-52 1251 0 0,0 1 0 0 0,-1 0 1 0 0,1-1-1 0 0,-2 1 1 0 0,1-1-1 0 0,-1 0 0 0 0,0 0 1 0 0,0 0-1 0 0,0 0 0 0 0,-1 0 1 0 0,0 0-1 0 0,0-1 1 0 0,-1 0-1 0 0,1 0 0 0 0,-1 0 1 0 0,-9 6-1 0 0,-6-2-26 0 0,18-9 544 0 0,0 0 0 0 0,1 0-1 0 0,-1 0 1 0 0,0 0-1 0 0,0 0 1 0 0,0-1-1 0 0,1 1 1 0 0,-1 0-1 0 0,0-1 1 0 0,0 1-1 0 0,1-1 1 0 0,-1 0-1 0 0,1 1 1 0 0,-1-1-1 0 0,0 0 1 0 0,1 0-1 0 0,-1 0 1 0 0,1 0 0 0 0,0 0-1 0 0,-1-1 1 0 0,1 1-1 0 0,0 0 1 0 0,0-1-1 0 0,0 1 1 0 0,0 0-1 0 0,0-1 1 0 0,0 0-1 0 0,0 1 1 0 0,0-2-1 0 0,0 1-252 0 0,0 0-1 0 0,1 0 1 0 0,-1 0-1 0 0,1 0 1 0 0,0 0 0 0 0,0 0-1 0 0,0 0 1 0 0,0 0-1 0 0,0 0 1 0 0,0 0-1 0 0,1-2 1 0 0,1-4-26 0 0,0 0 1 0 0,0 0-1 0 0,1 1 1 0 0,0 0-1 0 0,1-1 1 0 0,-1 1-1 0 0,1 0 1 0 0,1 1-1 0 0,-1-1 1 0 0,1 1-1 0 0,0 0 1 0 0,1 0-1 0 0,0 0 1 0 0,-1 1-1 0 0,2 0 1 0 0,-1 0-1 0 0,14-7 1 0 0,-15 9 20 0 0,0 0 0 0 0,1 1 0 0 0,0 0 0 0 0,-1 1 0 0 0,1-1 0 0 0,0 1 1 0 0,0 0-1 0 0,0 0 0 0 0,0 1 0 0 0,0 0 0 0 0,0 0 0 0 0,0 0 0 0 0,0 1 1 0 0,0 0-1 0 0,0 0 0 0 0,0 0 0 0 0,-1 1 0 0 0,1 0 0 0 0,0 0 0 0 0,-1 0 0 0 0,1 1 1 0 0,-1 0-1 0 0,0 0 0 0 0,7 6 0 0 0,-8-6 46 0 0,1 0-1 0 0,-1 0 1 0 0,-1 1-1 0 0,1 0 1 0 0,-1 0-1 0 0,1 0 1 0 0,-1 0 0 0 0,0 0-1 0 0,0 1 1 0 0,-1-1-1 0 0,1 1 1 0 0,-1 0 0 0 0,0 0-1 0 0,-1 0 1 0 0,1 0-1 0 0,-1 0 1 0 0,0 0-1 0 0,0 0 1 0 0,0 0 0 0 0,-1 1-1 0 0,0-1 1 0 0,0 0-1 0 0,0 0 1 0 0,-1 1 0 0 0,0-1-1 0 0,0 0 1 0 0,0 0-1 0 0,0 0 1 0 0,-1 0-1 0 0,0 0 1 0 0,0 0 0 0 0,0-1-1 0 0,-1 1 1 0 0,1 0-1 0 0,-1-1 1 0 0,0 0 0 0 0,-1 0-1 0 0,1 0 1 0 0,-6 5-1 0 0,4-4-55 0 0,0 0 0 0 0,0 0-1 0 0,0-1 1 0 0,-1 0-1 0 0,0 0 1 0 0,0 0 0 0 0,0-1-1 0 0,0 0 1 0 0,0 0-1 0 0,-1 0 1 0 0,1-1 0 0 0,-1 0-1 0 0,1 0 1 0 0,-1-1 0 0 0,0 0-1 0 0,0 0 1 0 0,0 0-1 0 0,0-1 1 0 0,0 0 0 0 0,-9-2-1 0 0,3 3 47 0 0,17 4-1123 0 0,-2-3 623 0 0,0-1 0 0 0,0 0 1 0 0,1 0-1 0 0,-1 0 0 0 0,0 0 0 0 0,1 0 0 0 0,-1 0 0 0 0,5 0 1 0 0,1-1-665 0 0,-1-1 1 0 0,0 1-1 0 0,0-1 0 0 0,10-3 1 0 0,-6 1-350 0 0,14-1-2551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9:38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4185 0 0,'6'6'1296'0'0,"0"1"-416"0"0,0 2 217 0 0,-3 0 191 0 0,-1-1-24 0 0,-1 1-256 0 0,1-1-319 0 0,0 0-297 0 0,0-3-232 0 0,0 1-288 0 0,0-2-617 0 0,0-3-679 0 0,0-2-264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7:43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28 132 11306 0 0,'1'7'989'0'0,"1"0"0"0"0,0 0 0 0 0,0 0 0 0 0,1-1 0 0 0,-1 1 0 0 0,2 0 0 0 0,-1-1 0 0 0,1 0 0 0 0,4 7 0 0 0,-6-11-887 0 0,1 0 0 0 0,-1 0-1 0 0,1 0 1 0 0,-1 0 0 0 0,1 0-1 0 0,0 0 1 0 0,-1-1 0 0 0,1 1-1 0 0,0-1 1 0 0,0 0 0 0 0,0 0 0 0 0,0 0-1 0 0,0 0 1 0 0,0-1 0 0 0,1 1-1 0 0,-1-1 1 0 0,0 1 0 0 0,0-1 0 0 0,0 0-1 0 0,0-1 1 0 0,1 1 0 0 0,-1-1-1 0 0,3 0 1 0 0,0 0-62 0 0,1-1-1 0 0,-1 1 1 0 0,0-1 0 0 0,-1 0-1 0 0,1-1 1 0 0,0 0 0 0 0,-1 0-1 0 0,1 0 1 0 0,-1 0 0 0 0,0-1-1 0 0,0 0 1 0 0,0 0 0 0 0,-1 0-1 0 0,1-1 1 0 0,-1 1 0 0 0,0-1-1 0 0,0 0 1 0 0,-1 0 0 0 0,5-8-1 0 0,-7 9-1 0 0,1 0 1 0 0,-1 0-1 0 0,0 1 0 0 0,0-1 0 0 0,0 0 0 0 0,0-1 0 0 0,-1 1 0 0 0,1 0 0 0 0,-1 0 1 0 0,0 0-1 0 0,0 0 0 0 0,-1 0 0 0 0,1 0 0 0 0,-1 0 0 0 0,0 0 0 0 0,0 0 0 0 0,0 0 1 0 0,-1 0-1 0 0,1 0 0 0 0,-1 1 0 0 0,0-1 0 0 0,0 0 0 0 0,0 1 0 0 0,-1 0 0 0 0,1-1 1 0 0,-1 1-1 0 0,0 0 0 0 0,0 0 0 0 0,0 1 0 0 0,-4-4 0 0 0,3 2-17 0 0,0 1-1 0 0,0 0 1 0 0,0 0-1 0 0,0 1 1 0 0,0-1 0 0 0,-1 1-1 0 0,1 0 1 0 0,-1 0-1 0 0,0 0 1 0 0,1 1-1 0 0,-1-1 1 0 0,0 1 0 0 0,0 0-1 0 0,0 1 1 0 0,0-1-1 0 0,0 1 1 0 0,0 0 0 0 0,0 0-1 0 0,-9 2 1 0 0,9 0-38 0 0,0 0 0 0 0,0 0 1 0 0,0 0-1 0 0,0 1 1 0 0,0-1-1 0 0,1 1 0 0 0,-1 0 1 0 0,1 1-1 0 0,0-1 1 0 0,0 1-1 0 0,0 0 0 0 0,0 0 1 0 0,1 0-1 0 0,-1 0 1 0 0,1 1-1 0 0,0-1 0 0 0,0 1 1 0 0,-1 5-1 0 0,-1-1-213 0 0,1 1-1 0 0,0-1 0 0 0,1 1 1 0 0,0 0-1 0 0,-2 13 0 0 0,4 14-2615 0 0,1-33 1822 0 0,1 1 0 0 0,0-1-1 0 0,0 0 1 0 0,0 0 0 0 0,1 0 0 0 0,2 6-1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4-28T07:31:59.2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4502 3293 741 0,'-5'-9'181'0,"2"-1"59"0,-4 1 41 0,1 2-38 15,-2 7-61-15,0 0-42 0,0 0-23 16,-1 2-20-16,4 1-21 0,0 0-19 15,0 2-19-15,-1 0-8 0,4 1-7 16,-1 1-3-16,0 1-6 0,1 3-5 16,1 3-6-16,1 3-1 0,0 7-1 0,0 2-1 15,1 2 2-15,1 3-4 16,-2-3-4-16,6-2-19 0,-1-6-13 0,1-4-13 16,2-5-8-16,0-4 2 0,-1-7 6 15,-1-2 4-15,0-3 6 0,-2-3 8 16,-3 0 3-16,-1-3 6 0,0 0 5 15,-3-1 8-15,-2-3 5 0,-1 1 7 16,-2 0 5-16,-2-2-2 0,-1 1 2 16,3 1 15-16,-1 1 1 0,2 2 1 15,3 0-3-15,2 2-18 0,4 1-1 16,1 0 6-16,0 1 6 0,3-1 2 16,1 0 1-16,1 0-3 0,0-3 4 0,4 2-1 15,-2-2-1-15,3 3-2 0,-1 1-5 16,3 4-1-16,-1 6 0 0,2 4 2 15,-2 4 0-15,0 5 0 0,1 1 2 16,-2 4 2-16,-4 0-2 0,-3-2 1 16,2 1-3-16,-1-1-2 0,-1-1 1 15,-1-1 5-15,-4-1-2 0,1 2 4 16,-5-2-2-16,-2 3-6 0,-1 1-4 0,-4-1-12 16,-1 2-6-16,0-3-7 0,-2-6 6 15,-1-2 2-15,1-5-4 0,-1-4-4 16,-2-4-7-16,2 0 5 0,-2-3 8 15,-2-1 6-15,7 4 14 0,0 0 14 16,3 3 18-16,3 1 9 0,2 1-8 16,0 3-6-16,6 1-10 0,-1-1-4 15,2 4-5-15,4-1-1 0,2-1-6 16,3-1-2-16,-1 0-3 0,4-2 0 16,0-1 2-16,-2-2-2 0,4-1 1 0,-2-1-13 15,0-2-39-15,-2-2-67 0,0-3-97 16,1 2-108-16,-4-4-92 0,-2 0-389 15</inkml:trace>
  <inkml:trace contextRef="#ctx0" brushRef="#br0" timeOffset="423.08">4767 3297 988 0,'-1'-5'352'0,"-3"0"-73"0,1 2-15 16,3 1-41-16,0 2-77 0,-1 5-43 15,1 1-37-15,-2 2-27 0,-1 5-13 0,3 0-10 16,0 3-7-16,-2 3-3 16,2 0-6-16,0 2 0 0,0 1-29 0,0-2-44 15,2 1-54-15,-2 0-62 0,3-2-29 16,-1 0-13-16,-1-2 15 0,4-1 30 15,-2 0 31-15,4-3 27 0,-1-3 27 16,0-6 26-16,-4-2 27 0,4-5 23 16,-4-4 23-16,4-2 28 0,-6-2 28 15,3-4 37-15,-1 3 40 0,-2-1 37 16,0 0 25-16,0 2 10 0,0 0-5 0,3 3-26 16,0 2-36-16,1 1-36 15,2 3-37-15,0 2-32 0,2 2-19 0,3-1-6 16,0 1-6-16,4 0 0 15,-3-1 3-15,1-2-10 0,2 1-32 0,-1-2-55 16,0 0-78-16,0-1-78 0,-1 0-83 16,-2-2 9-16,0 1-343 15</inkml:trace>
  <inkml:trace contextRef="#ctx0" brushRef="#br0" timeOffset="794.09">5079 3271 920 0,'-8'0'321'0,"-2"2"-48"0,-2-1-31 0,-3 7-44 15,1 0-53-15,0 5-22 16,1 0-11-16,4 1-19 0,-3 0-20 0,6 1-24 16,0-1-14-16,2 2-13 0,3-3-8 15,-2 1-6-15,6-1-4 0,0-1-4 16,-1 1-4-16,4 0 0 0,0-1 0 15,6 1 1-15,-1-2 0 0,1 0 0 16,3 2 0-16,1-2-2 0,1-1 2 16,1-2-2-16,-4-3-2 0,0-5 1 15,-1-2-3-15,0-3 2 0,-4-3-4 16,-1-5 3-16,2-1 0 0,-7-3 4 16,3-2-1-16,-4-2-6 0,1 0-5 0,-6 1-12 15,0-3-11-15,-4 4-1 16,-4 3-11-16,2 2-6 0,-6 1-4 0,-1 2 1 15,-1 3 6-15,1 0 4 0,2 3-13 16,1 2-33-16,3 2-57 0,4 1-86 16,1-2-53-16,5 2 16 0,3-5 63 0,21 16-202 15</inkml:trace>
  <inkml:trace contextRef="#ctx0" brushRef="#br0" timeOffset="1022.26">5179 3273 501 0,'5'4'249'0,"-2"0"-36"0,3 0-3 0,-2 1-7 16,-1-3-14-16,0-1-16 0,-1 1-20 16,-1 0-33-16,1-1-22 0,-2 1-26 15,0 2-13-15,3 3-10 0,-3 4-17 0,2 2-8 16,-2 3-15-16,0 3 0 16,0 1-1-16,0 3-2 0,0 0-3 0,0 1-3 15,1-1-11-15,-1-3-43 0,3-2-36 16,0-4-48-16,-1 0-64 0,3-4-43 15,-4-2-83-15,3-7-7 0,-1-1-284 16</inkml:trace>
  <inkml:trace contextRef="#ctx0" brushRef="#br0" timeOffset="1417.02">5271 3333 312 0,'4'-13'109'16,"-1"1"11"-16,1-3 38 0,0 1 19 0,0 8-10 15,0-1-32-15,2 3-30 0,0 0-11 16,2 3-10-16,-1 2-7 0,4 4-13 15,-2 0-12-15,2 3-15 0,1 0-15 16,0 1-9-16,1 2-1 0,1-1-4 16,2 0-3-16,0-2 1 0,2-1-4 0,-1 1 0 15,2 0 1-15,-3-1 1 16,3-1 1-16,-3 0 0 0,-2-1 2 0,-1 2 4 16,-3-1-1-16,-2 4 6 15,1-1 4-15,-4 4 3 0,0-1 3 16,-4 3-3-16,-1-1-1 0,0 4-3 0,0-2-5 15,-1-2-4-15,1 0-34 0,-5-3-63 16,3 0-82-16,2-1-100 0,-3-4-64 16,-2-3 52-16,1 2-250 0</inkml:trace>
  <inkml:trace contextRef="#ctx0" brushRef="#br0" timeOffset="1687.4">5348 3511 956 0,'-2'-1'342'0,"2"1"-69"0,0 1-40 15,2-1-50-15,-1 2-67 16,4-4-41-16,-2 1-6 0,7-4 6 0,-1 0-1 16,4-1-7-16,3-1-13 0,0 1-10 15,5 0-17-15,-2 2-6 0,-2 4-8 16,4 0-5-16,-4 4 0 0,-1-1-2 15,-2 0 1-15,1 2-1 0,-6 0-1 16,2-1-15-16,-3 3-28 0,0-1-45 16,-1-1-62-16,-6 1-64 0,4-1-61 15,-5-2-93-15,-1 0-15 0,-3-1-344 0</inkml:trace>
  <inkml:trace contextRef="#ctx0" brushRef="#br0" timeOffset="1947.1">5419 3645 826 0,'-14'8'322'0,"1"0"-15"0,-1 1-12 15,3 1-27-15,1-5-49 0,5-1-47 16,-1 1-39-16,3-3-42 0,1-1-33 0,2-1-17 16,2-1-18-16,3-1 0 15,1 1-2-15,4-3-4 0,2 3-4 0,4-2 7 16,2 1 0-16,-1 2-5 0,4 0-6 15,0 2-6-15,-1-1-3 0,3-1 2 16,-1 2-1-16,0-2 4 0,-1 1-1 16,-1 3-13-16,-4-1-26 0,3 1-53 15,-3 1-80-15,-1-2-88 0,-1 1-105 16,-5-3-88-16,-4-2-2 0,2-3-254 16</inkml:trace>
  <inkml:trace contextRef="#ctx0" brushRef="#br0" timeOffset="2654.02">5648 3260 980 0,'-8'-11'350'0,"5"1"-98"15,-3 1-1-15,1-1-42 0,3 7-92 16,2 0-43-16,2 0-19 0,0-1-12 16,4 1-6-16,4 2-13 0,1 1-6 15,3 1-2-15,5 4-4 0,-1 1-3 0,2 2 1 16,1 4-1-16,1-1 2 16,-1 0 0-16,-4 0 0 0,-1 0-1 0,-6 0 1 15,-2 2 2-15,-2-4 3 0,0 1 0 16,-6 0-2-16,4-1-5 0,-8 1-20 15,3 1-20-15,-6 0-18 0,0-2-7 16,-5-1 2-16,4 0 12 0,-3-1 6 16,-1-3 7-16,-3 0 10 0,-1-1 7 15,2 0-1-15,3 0-14 0,1 2-1 16,6 0 8-16,2-1 13 0,5 3 17 0,4 1 0 16,1 0-9-16,4 1 1 15,4-1 1-15,2 0 0 0,-1-1 3 0,1-3-5 16,-1 3-1-16,1-1 0 0,-2-1 0 15,-2 1 4-15,0-1 1 0,-4 0-2 16,2-1-6-16,-4 1-5 0,-1 0-5 16,-3-2-16-16,0 0-7 0,-4-1 0 15,0 0 5-15,0-1 16 0,-4-1 10 0,1 2 7 16,-3-1 2-16,3 1 2 16,-4 1 2-16,-1 2-4 0,1 3-1 0,-1 1 0 15,-2 3 3-15,2-5 7 0,0 3 4 16,-1-2 3-16,-3 0-2 0,4-2-3 15,-1 1-2-15,-2-3 1 0,4 1 3 16,-1-2 3-16,2-1 4 0,0 1-4 16,1-1 7-16,2 1-1 0,0-2-1 15,3 1 1-15,1 3-9 0,1-4-2 16,4 3-3-16,-1 0 7 0,3 0 7 16,1 0 0-16,3 1 4 0,-3 0-13 15,5 0-6-15,-1-1-5 0,0 1-3 0,1 0 4 16,2-2-9-16,0 2-1 0,-2-2-58 15,5 0-104-15,-3 0-145 0,-3-4-179 16,17 14-326-16,-15-17 280 0</inkml:trace>
  <inkml:trace contextRef="#ctx0" brushRef="#br0" timeOffset="3429.34">6109 3270 1003 0,'0'-8'402'0,"0"1"-188"0,5-1 4 0,-2 2 7 15,4 3-72-15,1 1-56 0,3 1-23 16,3 1-20-16,2 3-25 0,5 1-17 15,-1 4-1-15,3-1-1 0,-3 1-6 16,-1 0-22-16,-1-2-49 0,-4 0-54 16,-1-2-49-16,-3-3-20 0,-1-1 1 15,-4-1 19-15,0-3 19 0,-4 1 29 0,-1 0 38 16,-1 0 35-16,-1 0 31 16,-3 0 27-16,-1-1 14 0,0 3 22 0,-6 1 25 15,1 1 20-15,0 3 28 0,-5 0 10 16,5 3-4-16,-3-1-13 0,3 0-25 15,1 2-35-15,2 0-25 0,3 2-21 16,2-1-10-16,0 2 0 0,0 1-3 16,0-3 0-16,3 1-2 0,0-1-22 15,3 1-36-15,-2-1-54 0,1-1-67 16,3-1-47-16,-2-4-17 0,2-2 47 16,0-2 65-16,-1-2 60 0,3-4 45 15,-3-1 7-15,3-1-9 0,-4-4-24 0,2-1-21 16,1-2 15-16,0 2 58 0,-2-2 41 15,4 1 46-15,-5 3 42 0,-2 0 12 16,1 5 47-16,3 2 42 0,-2 5 5 16,0 3-31-16,0 6-30 0,4 3-27 15,-3 5-20-15,0 4-30 0,-1 1-31 16,-2 2-16-16,1-2-8 0,-2 0-12 16,0-1-4-16,0-2-4 0,-2-1-6 0,1-4 4 15,-2-1-16-15,-1-4-26 16,0-1-30-16,-3-1-46 0,1-4-52 0,-4-2-31 15,-2-4-23-15,-1-2-1 0,-3-3 25 16,0-3 32-16,-3 0 45 0,-2 0 49 16,5 1 45-16,1 4 62 0,0 1 37 15,4 4 37-15,5 1 34 0,4 5 3 16,2 1 18-16,2 3 2 0,4 3-24 0,5-3-13 16,0 2-24-16,7-1-15 15,-1-1-18-15,2-1-24 0,2-1-28 0,-3-1-15 16,2-3-2-16,-1 2-7 0,-3-2 1 15,3 2-2-15,-3 0-12 0,-1 1-21 16,-1 0-29-16,0 2-35 0,-1 0-60 16,-4-1-82-16,-2 1-119 0,-4-4 2 15,-1 3-288-15</inkml:trace>
  <inkml:trace contextRef="#ctx0" brushRef="#br0" timeOffset="3686.89">6132 3832 1076 0,'0'4'376'16,"5"-1"-110"-16,-4 2-2 0,5-2-35 0,1-6-77 15,1 1-44-15,6 0-21 0,5 2-25 16,2 0-22-16,3 4-19 0,-2-1-6 15,3 0-8-15,-1 0-3 0,-1 0 3 16,0 0-5-16,1-1-6 0,-1-2-23 16,-1-2-47-16,-2 1-65 0,0-2-99 15,-5 0-138-15,-2-4-98 0,-3 1-380 0</inkml:trace>
  <inkml:trace contextRef="#ctx0" brushRef="#br0" timeOffset="4483.81">6451 3273 1118 0,'0'-7'251'0,"4"1"6"15,-4-2 4-15,3 0-66 0,0 5-58 0,2-3-22 16,4 1-14-16,2-2-20 16,7 4-23-16,-1 2-21 0,4 1-13 0,0 3-8 15,-2 3-7-15,0 2 0 0,0 0-1 16,0 3 0-16,-3-1 1 0,-2 1 1 15,-1 2 2-15,-3-2 2 0,-4 1 3 16,-4 0-3-16,1-3 1 0,-6 2-5 16,-1 0-3-16,-4 1-4 0,-1-1-6 15,-2-2-4-15,-2 2-4 0,-1-3-4 16,-1 0-2-16,1 0-2 0,0-1-2 16,1 0-1-16,3 0 5 0,3-1-3 15,0 1-4-15,4-1-4 0,3 0 2 0,5 1 4 16,1 1 9-16,2 1 10 0,0-1 3 15,6 0 5-15,-3-2 3 0,4 1-2 16,1-1 1-16,-2 0-4 0,2 1 0 16,-2-1-2-16,4 1-1 0,-2-3 2 15,-2 0-5-15,0-1-3 0,-1-2-12 0,-2 1-12 16,-5-2-10-16,2-2-16 16,-1 1-9-16,-4-1-4 0,-1 2 6 0,-4 0 15 15,-1 2 12-15,0-1 10 0,-2 1 3 16,-3 3 5-16,0 3 6 0,-3 0 10 15,-4 3 2-15,1-2 0 0,3 1 2 16,-2-2 1-16,1 0 6 0,2 0 12 16,-1-2 15-16,5 2 13 0,-2-3 2 15,-2 3-3-15,2-2-3 0,-3 2 3 16,5-2 1-16,-4-1-5 0,4 1-8 0,-2-2-11 16,0-1-6-16,1 0-10 15,-1 0-1-15,4-1-4 0,1 1-3 0,-1 0 1 16,3 0-2-16,1-1 4 0,0 1 0 15,1 0 4-15,-1-1 4 0,5 1 7 16,-2-1 4-16,4-2 6 0,4 1 0 16,3-1 0-16,4 2-3 0,2-1-6 15,3-1-10-15,4 4-2 0,0-3-2 0,0 2-1 16,-2 2 0-16,-1 0 0 16,0-2-6-16,-4-1-34 0,0-1-80 0,-5 1-112 15,-2-4-144-15,-3 1-135 0,10 9-319 16,-12-15 279-16</inkml:trace>
  <inkml:trace contextRef="#ctx0" brushRef="#br0" timeOffset="4886.96">6932 3374 904 0,'-5'-1'381'16,"2"1"-107"-16,-2-2 5 0,3 1-5 0,2-1-70 16,0 2-68-16,2-1-47 0,0-1-37 15,4 0-21-15,0 1-9 0,2 1-3 16,7 0-1-16,-3 0-7 0,4 3-2 15,-2 2-3-15,4-1-3 0,-1 4 2 16,1 0-2-16,-2 0-1 0,0 2 1 16,1-1-1-16,-2 1 1 0,-1 1 2 0,-3 0-2 15,0 2 4-15,-3 0 1 16,0-1-1-16,-3 4 3 0,1-1-5 0,-3-1-1 16,-1 2 0-16,-2 0-24 15,0 0-39-15,0 0-58 0,0-2-69 0,0-1-70 16,-3-6-81-16,-2 0-86 0,-1-4 11 15,1 0-225-15</inkml:trace>
  <inkml:trace contextRef="#ctx0" brushRef="#br0" timeOffset="5130.04">7054 3640 635 0,'-8'-2'360'0,"2"1"-77"0,-1 1 28 0,1-2 9 15,3 2-38-15,1 0-53 0,-1 0-53 16,3 0-35-16,0 2-39 0,0-2-38 15,0 0-29-15,3 0-21 0,1 0-7 16,0-2-6-16,4 2 3 0,2-3-1 16,1 0-1-16,3 0-1 0,2 0 3 0,0 1-6 15,5 0 0-15,-1 4 4 16,3 1-2-16,2 3-2 0,-1 1 4 0,-3 1-2 16,1-2 0-16,-1-1-2 0,-4 0-15 15,1-2-48-15,-3 0-93 0,-2-3-128 16,0 0-144-16,-4-5-114 0,-2 12-365 15</inkml:trace>
  <inkml:trace contextRef="#ctx0" brushRef="#br0" timeOffset="5567.71">7212 3314 1153 0,'-2'-3'237'0,"0"0"4"0,2-1 15 0,0 3-76 15,4-2-85-15,0 1-41 16,3 1-21-16,2-3-8 0,2 3 1 0,4-1-5 16,2 4-3-16,2 1-2 15,2 3-2-15,0 2 0 0,-1 3-2 0,-1 4-3 16,0-1 2-16,-3 2-3 0,-3 1 2 15,-2 1 4-15,-1-2-3 0,-4 1-9 16,-4 2-15-16,-2-3-13 0,-3 0-11 0,-2-1-4 16,-2-1-7-16,1-1 0 15,-2-2 7-15,-1 1 13 0,-3 0 15 16,4-3 12-16,1 2-2 0,0-1-2 16,1-1 10-16,3 1 9 0,-1-1 13 0,4-2 7 15,5 1-2-15,-2 1 0 0,7-1 5 16,-1 0 3-16,3 0-4 0,4 2-6 15,-1-2-13-15,1-2-5 0,3 2-4 16,-3-3-5-16,-1-1-17 0,-1 1-45 16,0-5-71-16,-1 2-100 0,-5-5-63 15,0-2-36-15,1-3-6 0,-5-5 66 16,-4-6 33-16,8 3-160 0</inkml:trace>
  <inkml:trace contextRef="#ctx0" brushRef="#br0" timeOffset="6031.53">7608 3390 651 0,'1'-8'367'16,"2"4"-8"-16,1 0 25 0,-4 1-28 16,4 6-107-16,-2 2-87 0,-1 3-62 15,3 2-45-15,-4 4-26 0,0 2-16 0,0 1 0 16,0 1-4-16,-4-1-4 0,3 1-2 16,1-2-6-16,-2 0-22 0,2-2-22 15,0 0-29-15,2-3-26 0,-2-1-11 16,1-2-2-16,-1-5 5 0,0-1 9 15,4-2 18-15,-1-3 17 0,0-2 25 16,2 0 28-16,0 0 21 0,-1-1 16 16,1 0 14-16,1-2 7 0,2 1 1 0,2 2-4 15,-2 1-12-15,0 2-16 16,1-1-5-16,-2 1-6 0,4 1 0 0,-3 1-8 16,-2-2-29-16,2 1-38 0,-1-1-48 15,-1-1-48-15,-1-2-23 0,-1-1-25 16,1-4-7-16,0-3 24 15,1-4 46-15,-1-2 56 0,3-3 46 0,0-2 18 16,-2 0 5-16,2 0 6 0,-3 3 20 16,-2 5 47-16,-3 2 43 0,0 5 57 15,-1 2 71-15,1 4 44 0,0 3 39 16,0 2 4-16,-2 2-60 0,2 3-62 16,-5 2-56-16,4 2-46 0,-4 4-29 15,-1 1-18-15,1 0-18 0,0 1-7 16,0 4-7-16,2-1-5 0,-2 7-39 0,2 2-78 15,0 1-75-15,3 2-69 0,0 1-52 16,0-1-34-16,0-3 3 0,6-2-257 16</inkml:trace>
  <inkml:trace contextRef="#ctx0" brushRef="#br0" timeOffset="6513.75">7678 3829 1342 0,'-5'8'284'0,"-2"0"-138"16,3 3-11-16,-1 0-35 0,0-4-40 15,0-1-30-15,2-3-12 0,2 1-7 0,-4-3-7 16,5-1-2-16,0 0-6 0,0 0-11 16,0-1-11-16,0-1-8 0,3 0-4 15,0-2 7-15,2-4 13 0,-2 0 10 16,3-2 5-16,2 1 3 0,-1-3 6 15,4 1 4-15,-2 0-1 0,6 0 0 16,-2 0-4-16,1 1-2 0,-1 4 5 16,1 3 1-16,-3 3 1 0,3 3-2 15,1 3-4-15,-1 2 2 0,2 2 0 16,-5 1 1-16,0 0 4 0,-5-1 8 0,-1 1 18 16,-5-3 15-16,0 1 11 15,0 1 1-15,0-1-13 0,-5 1-13 0,1-2-10 16,-3 1-8-16,-5-1-3 0,4 0-5 15,-7-3-15-15,1 0-9 0,0-4-10 16,1-1 4-16,3 0 2 0,-2-1 7 16,4 1-1-16,-2-2-4 0,5 2-6 15,2 0-4-15,0 0 11 0,6 0 10 0,0 2 12 16,2-2 9-16,2 3-2 16,2 0-1-16,4 0 4 0,1 2-3 0,4-2-6 15,1 2-3-15,1 0-4 16,1-2 1-16,0 2-24 0,-4 0-71 0,-2-2-99 15,0-2-137-15,1-1-133 0,0-1-366 16</inkml:trace>
  <inkml:trace contextRef="#ctx0" brushRef="#br0" timeOffset="7231.01">8166 3430 1403 0,'-5'-6'354'0,"-1"1"-165"15,-1 2 29-15,1 3 10 0,0 6-79 0,2 1-55 16,0 0-26-16,2 3-18 0,0 1-19 16,2 0-16-16,2 0-8 0,0 1-5 15,4-1-4-15,2 1 0 0,1 3-3 16,3-1 5-16,2-3 0 0,0 0 0 15,1-4 2-15,-3-4 0 0,3 0 3 16,-3-3 0-16,-2-2 3 0,1-1 5 16,-1-2 5-16,-4-1 6 0,0-2 1 0,-3-3 0 15,1 0-3-15,-1-2-6 16,-3-1-1-16,-2-2-3 0,-3 0-2 0,1 0 1 16,-6 2 1-16,-1 1 0 15,-3 2-6-15,-4 1 0 0,1 4-12 0,-4 1 0 16,-1 2-6-16,1 2 0 0,2 1-4 15,3 4-10-15,0 3 4 0,5 1-3 16,-2 3 5-16,5 0 6 0,5 0-3 16,0 2 1-16,3-1 1 0,0 3 5 15,0-2 3-15,3 1 4 0,0-1 1 0,1-2 0 16,-1-2 2-16,2 1 2 16,1-1 1-16,-1-1 11 0,6-1 7 0,-2 2 1 15,6 1-2-15,-1-1-4 0,0-1-6 16,5-1 2-16,0 0-4 0,1 0-1 15,0-1-4-15,1 1-1 0,-4-3-2 16,1 1-4-16,-2 0-28 0,-5-2-60 16,-2-1-44-16,-2-1-69 0,-1-1-61 0,-1-3-35 15,-2 1-5-15,-3-2 33 16,0-1 60-16,0 0 72 0,-3 0 53 0,0 2 48 16,-4 0 62-16,3 3 61 0,-3 0 55 15,-1 3 48-15,-1 4 17 0,1 2 4 16,1 2-11-16,-1 2-4 0,2 0-14 15,1 1-14-15,1 0-24 0,-1 2-26 16,3 2-29-16,1-2-24 0,1-2-19 16,0 0-12-16,3-1-10 0,3-2-8 15,1-1-5-15,0-1-2 0,6-1-3 16,-3 0-1-16,4 0-1 0,-1-2-13 16,3-1-53-16,1 0-94 0,1 0-120 15,-1-4-156-15,-3-4-129 0,1-2-334 0</inkml:trace>
  <inkml:trace contextRef="#ctx0" brushRef="#br0" timeOffset="7582.43">8575 3311 1487 0,'0'-7'412'16,"0"3"-211"-16,1-1 23 0,4 2 18 16,-4 1-86-16,6 1-75 0,1-1-28 15,3 4-11-15,2 1-7 0,-2 3-8 0,3 4-5 16,0 1-6-16,4 3-2 0,-4 2-6 16,-3 0 2-16,0 1 2 0,-3 1-1 15,-3-4 3-15,-2 4-4 0,-3-2 2 16,-1-2-1-16,-4 2-4 0,-1-2-2 15,-4-1-7-15,1 0-1 0,-3-2-6 16,0-2 4-16,1 1-4 0,-1-1-1 16,0-1-9-16,4-1-18 0,-2 1-5 0,2 1-11 15,2 2-8-15,1 0-31 16,2 2-64-16,3-2-78 0,0 2-94 0,0-2-132 16,-18-24-56-16,23 26-202 0</inkml:trace>
  <inkml:trace contextRef="#ctx0" brushRef="#br0" timeOffset="7780.77">8751 3928 1873 0,'2'13'338'0,"4"1"-58"0,-1 3 12 16,-2 1-69-16,0-4-96 0,-1-1-48 0,-2 0-47 15,1-1-21-15,-1-1-8 0,0 1-3 16,0-3-10-16,0-2-37 0,0-6-67 15,2-2-72-15,3-3-82 0,-4-2-122 16,4-4-167-16,-3-2-464 0</inkml:trace>
  <inkml:trace contextRef="#ctx0" brushRef="#br0" timeOffset="21118.23">9123 3650 595 0,'-16'-7'173'0,"-1"-1"8"16,-7 0 4-16,6 4-18 0,7 4-24 0,0 1-31 16,2 2-35-16,5 2-24 0,0-2-25 15,2 0-9-15,1-1 0 0,1 0 0 16,0-2-5-16,0-2-2 0,0 0 4 15,0 1 15-15,0-4 8 0,1 0 8 16,-1 1-4-16,2-1-15 0,1 0-11 0,0 2-7 16,5 0-5-16,5 1 1 15,1 5 0-15,2 0-1 0,8 4 1 0,1 1-3 16,4 0-2-16,0 0 1 16,-2-2-2-16,0-3 0 0,-4-1-10 0,4-4-46 15,-4-1-72-15,-3-5-118 0,1-3-109 16,-5-7 10-16,-3 3-251 0</inkml:trace>
  <inkml:trace contextRef="#ctx0" brushRef="#br0" timeOffset="21498.08">9298 3319 644 0,'-5'3'288'0,"-3"0"-25"0,2 0-15 15,1 1-34-15,-1-3-43 0,3 1-35 16,3-2-41-16,0 0-32 0,5-2-21 0,-4 1-3 16,7-1-1-16,-2 0 7 15,6 1-4-15,-1 1-4 0,3 0 2 0,0 0-12 16,4 3-11-16,-2 0-5 0,0 2-5 16,4 3 2-16,1 3 1 0,-2 0 2 15,-1 2 1-15,-4 1 1 0,0 0 2 16,-4-1 3-16,-6 1 1 0,3 1 5 15,-7 1 0-15,0 1 0 16,-3 1-2-16,-4 1-4 0,-1 5-2 0,-3-1 2 16,-3 1 0-16,0 2 0 0,-4-2 0 0,1-2-3 15,2-1 0-15,-2-2-2 16,-1-3-3-16,4-4-2 0,0-2-1 0,-1-2-6 16,7-2-2-16,0-1-1 15,2-2-5-15,3 0-3 0,3 0-1 0,0 1-58 16,3-1-116-16,2-2-192 0,1-4-225 15,4-3-370-15</inkml:trace>
  <inkml:trace contextRef="#ctx0" brushRef="#br0" timeOffset="22351.69">9798 3351 883 0,'-5'4'300'0,"2"4"-3"16,-4-1-20-16,6 1-50 0,-6-5-50 0,1 2-25 15,0-1-45-15,2 3-42 16,0 1-30-16,2 1-14 0,-3 2-7 0,4 4-3 16,1 1-4-16,1 4-4 0,4 1-3 15,0 3-2-15,-2 3 4 0,3 0-4 16,-1 0 2-16,-2 1-3 0,4 0-21 15,-3 2-40-15,0 0-33 0,0-1-16 16,-2-2-1-16,0-5-2 0,-2-5-25 16,0-5-39-16,0-9-32 0,0-5 6 15,3-7 40-15,-2-7 50 0,-2-3 52 0,-2-4 35 16,1-4 21-16,-4-3 11 16,2-2 27-16,0-3 31 0,-3 2 37 0,4 1 37 15,0 2 31-15,3 4 15 0,0 6 4 16,5 1-11-16,1 1-35 0,2 2-27 15,2 4-29-15,4 2-23 0,0 7-19 16,0 3-10-16,6 6-8 0,-5 2-5 16,0 5-4-16,-1 1 2 0,0 4-5 15,-4-1 0-15,-5 2 0 0,-1 0 1 16,-2 0-1-16,-2 4-3 0,0 1-14 0,-3-1-12 16,-3 1-5-16,-1-3-13 15,-1-4 0-15,-3-2 0 0,2-3 0 0,-4-2 9 16,-2-4 6-16,3-3 0 0,1-3 0 15,-2-3-3-15,0-1 10 0,5-3 21 16,0 2 27-16,4 2 25 0,4 2 5 0,0 1-14 16,6 3-15-16,7 3-17 15,1 4-2-15,8-1-5 0,0 4-5 0,4-3 0 16,-2-1-4-16,-2-3-22 0,-1-1-64 16,-1-5-103-16,1-3-141 0,-5-7-134 15,-2-5 13-15,1-1-217 0</inkml:trace>
  <inkml:trace contextRef="#ctx0" brushRef="#br0" timeOffset="22648">10066 3429 924 0,'0'11'420'0,"2"0"-92"0,-2 6-67 15,3 2-82-15,-1 2-73 0,-1 1-44 16,-1 4-26-16,0-1-12 0,0 1-12 15,5 1-9-15,-5-3-28 0,2-2-38 16,-2-2-45-16,0-2-47 0,1-5-23 0,2-4 7 16,-1-6 20-16,0-1 30 15,-2-4 35-15,0-4 30 0,0-2 38 0,3-3 53 16,-2 0 55-16,1-2 55 0,-2 0 37 16,5 4 7-16,-2-1-14 0,2 4-36 15,1 1-41-15,0 2-41 0,4 5-29 16,-2-1-12-16,5 4-12 0,-1 1-28 15,-1 1-93-15,2-1-125 0,1-3-165 16,-2-3-64-16,-1-1-250 0</inkml:trace>
  <inkml:trace contextRef="#ctx0" brushRef="#br0" timeOffset="22994.38">10322 3492 1019 0,'-14'-6'356'0,"0"1"-20"0,-1 2-25 16,1 3-53-16,5 1-69 0,-3 6-49 0,4 2-35 16,2 4-38-16,3 3-26 15,0 6-21-15,3 5-10 0,4 0-10 0,3 2 0 16,-1-4 0-16,4-1-6 0,2-2 6 16,1-2-5-16,2-1 1 0,-1-7-1 15,0-2 0-15,0-5 2 0,-2-5-2 16,-1-4 3-16,-2-5-2 0,-1-5-3 15,-1-7 5-15,-1-3-1 0,-4-3 3 16,2-3 2-16,-2-2 1 0,-4-1 0 16,-2 1 1-16,-1 0 0 0,-2 5 1 15,-4 2 2-15,0 1 1 0,-3 3-4 16,-2 4 1-16,5 4-14 0,0 5-27 0,3 5-32 16,6 3-51-16,1 1-63 0,1 4-53 15,1 1-59-15,1 2-82 0,-2-1-22 16,8 1-313-16</inkml:trace>
  <inkml:trace contextRef="#ctx0" brushRef="#br0" timeOffset="23214.57">10596 3263 803 0,'1'-1'413'16,"3"2"-5"-16,-4 4-18 0,0 1-70 0,0 2-93 15,-5 3-68-15,0 4-33 0,0 2-42 16,1 4-32-16,-1 3-21 0,0 1-14 15,0 2-5-15,0 0-5 0,1 2-1 16,4-1-8-16,0 4-3 0,0 0-21 16,3 1-26-16,0-1-30 0,3-2-35 0,2-2-19 15,0-3-28-15,2-4-33 16,-1-4-49-16,-1-3-69 0,-1-6-69 0,-12-14-69 16,11 8-134-16</inkml:trace>
  <inkml:trace contextRef="#ctx0" brushRef="#br0" timeOffset="23559.86">10671 3343 1143 0,'0'1'290'15,"0"1"2"-15,-2-1-24 0,4 1-89 16,-2-2-74-16,3 0-45 0,0-2-26 16,3-1-12-16,2 0-6 0,3 0-7 0,4 0-1 15,2 1-2-15,2 2 0 16,4 2-1-16,0 2-1 0,3 3 1 0,1 4 1 16,-2 2-1-16,2 3-1 0,-4 1 3 15,-3 2 0-15,-5 2 4 0,-1 0-1 16,-3-1 1-16,-3 1-2 0,-5 1 0 15,4 2 2-15,-7 0-3 0,3 0-1 16,-6 1-25-16,3-4-47 0,-2-2-63 16,-3-3-76-16,4-3-73 0,-6-6-63 15,4 0-16-15,-14-15 41 0,9 6-240 0</inkml:trace>
  <inkml:trace contextRef="#ctx0" brushRef="#br0" timeOffset="23755.89">10747 3537 737 0,'-8'-4'254'0,"3"4"44"16,-1 0-21-16,6 2-49 0,5 0-49 16,-2 1-37-16,3-2-30 0,5-1-29 0,-1 0-19 15,3-1-15-15,1-1-12 0,2 1-12 16,1 1-8-16,2 0-6 0,2 3-2 16,0 2-1-16,-1 1-3 0,-4 4-27 15,-1 1-50-15,-3 0-69 0,-1 3-76 16,-3 0-80-16,-1-1-82 0,-6-2-2 15,1 0-277-15</inkml:trace>
  <inkml:trace contextRef="#ctx0" brushRef="#br0" timeOffset="23947.32">10812 3778 656 0,'-8'7'314'0,"3"-1"6"0,-3 0-15 0,8-1-50 16,0-3-66-16,7-1-48 0,-2 1-36 15,3-2-27-15,4 2-18 0,3-2-19 0,2 0-13 16,5 1-14-16,-1-1-7 16,1 0-4-16,-1 2-14 0,0 1-44 0,1-1-55 15,-1 1-68-15,-1-2-70 0,1-1-61 16,-5-1-48-16,1-4 14 0,1 0-243 16</inkml:trace>
  <inkml:trace contextRef="#ctx0" brushRef="#br0" timeOffset="24525.62">11040 3363 1115 0,'0'-4'434'0,"0"-3"-126"0,1 1-36 0,2 1-41 15,1 5-72-15,2-2-50 0,0 2-39 16,4-1-26-16,3 2-21 0,1-1-5 15,0 4-8-15,4-1-2 0,-4 2 0 16,0-2-4-16,-3 2 2 0,-3 1-1 16,2 0-5-16,-7 2-11 0,-1 0-13 0,-2 0-18 15,-2 2-22-15,0-2-11 16,-2 0 0-16,-4 0 2 0,1-1 11 0,-1 1 10 16,-1-1 9-16,-2-2 5 0,4-1 4 15,3 1 6-15,0 1 8 0,3-1 7 16,1 2 7-16,1-3 7 0,4 3 4 15,2-1-4-15,1 2 0 0,1-2 1 16,4-1-4-16,1 0 0 0,0-2 3 16,2 0-2-16,2 0-1 0,-1 1 1 15,2-3-2-15,-3 4 3 0,0-2 0 0,-1 2 1 16,-3 0 4-16,1 0-3 16,-3 1 6-16,-4 0 1 0,-3 1 4 0,-1-3 3 15,-2 3 2-15,-2 1 1 0,-1 3-3 16,0-2-2-16,-2 2-7 0,-1 1 4 15,-1-1 4-15,-1-2 4 0,-4-1 2 16,2 2-1-16,-4-4-2 0,-2 1-5 16,-2-1-1-16,4-1 7 0,3-1 10 0,3 0 15 15,2-1 12-15,2 0 16 16,3-1-1-16,1 1-10 0,1 0-13 0,4 0-13 16,3 2-10-16,3 1-2 0,4-1-4 15,4 3-7-15,0-2-4 0,0 1-4 16,1-1-3-16,0-3-4 0,0-1-43 15,1-1-77-15,-5-2-122 0,3-2-132 16,-5-4-137-16,-9-20-77 0,4 19-119 0</inkml:trace>
  <inkml:trace contextRef="#ctx0" brushRef="#br0" timeOffset="25469.88">11851 3390 475 0,'-15'-1'224'0,"1"2"5"16,-3-1 37-16,5 0-10 0,3 2-51 15,1-2-60-15,0 3-28 0,2 0-8 16,1 2-23-16,0 3-23 0,3 0-14 15,4 2-26-15,1 2-14 0,0 1-7 16,4 1-4-16,4 2 2 0,0-1 0 0,3-1-1 16,1 0-4-16,5 0 1 15,1 2 1-15,1-3 0 0,2-5-3 0,-2-3-1 16,-4-8-7-16,1-5 0 0,-3-5-1 16,-3-3-1-16,-4-1 2 0,-2-4 1 15,-1-3-3-15,-5-1 4 0,-2-2 8 16,-2 0 10-16,-7 3 9 0,2 3 10 15,-3 3 23-15,-6 3 26 0,1 3 21 16,-7 4 7-16,-2 4-11 0,3 4-26 16,-1 1-26-16,4 6-17 0,5 1-15 0,4 3-9 15,4 0-6-15,1 0-5 16,4 2-29-16,1-2-61 0,1 0-82 0,6 0-101 16,1-4-88-16,-2-1-74 15,-9-14 14-15,14 10-114 0</inkml:trace>
  <inkml:trace contextRef="#ctx0" brushRef="#br0" timeOffset="25665.92">12126 3317 516 0,'0'-1'290'16,"1"2"12"-16,-1 2 3 0,4 2-37 0,-3 5-68 15,1 2-59-15,-1 4-41 0,-1 2-32 16,4 1-19-16,-4 2-21 0,0-1-9 15,1 1-13-15,-1 1-37 0,2-1-82 16,1-4-144-16,-2-4-142 0,-2-5-53 16,1-3-228-16</inkml:trace>
  <inkml:trace contextRef="#ctx0" brushRef="#br0" timeOffset="25868.29">12027 3546 784 0,'-9'7'321'0,"-2"2"19"0,3 4-18 16,1 0-65-16,1 2-66 0,6 0-57 16,-2 1-42-16,4 1-36 0,1 1-15 15,0 1-11-15,4-2-11 0,-1-1-14 0,3 0-5 16,1-3 1-16,1-2-4 0,3-5 3 16,1-1-11-16,-1-2-37 0,0-4-57 15,1-3-72-15,4 0-89 0,-3-6-107 16,1-4-64-16,5 6-298 0</inkml:trace>
  <inkml:trace contextRef="#ctx0" brushRef="#br0" timeOffset="26178.47">12361 3295 1095 0,'-6'3'504'16,"4"3"-204"-16,-4 6-57 0,-1 2-55 15,1 0-91-15,-2 5-50 0,-1 0-19 16,1 5-13-16,-3 0-7 0,4 0-27 0,-1-2-34 16,2-1-43-16,-2-4-43 0,5-2-22 15,0-3-5-15,1-4 9 0,0-1 28 16,-1-4 29-16,3-1 21 0,0-2 11 16,3-4 8-16,1-2 15 0,-4-2 40 15,6 0 45-15,-1-1 34 0,3 1 14 16,1 0-7-16,4 1-22 0,1 3-23 15,2 2-16-15,3 0-11 0,0 2-6 16,-1 2-4-16,-2 1-20 0,0 3-39 16,-5 1-66-16,0-1-101 0,-5 1-46 15,-3-3-323-15</inkml:trace>
  <inkml:trace contextRef="#ctx0" brushRef="#br0" timeOffset="26356.47">12256 3688 1500 0,'0'6'348'16,"0"2"-114"-16,0 3-30 0,5-1-70 15,3-2-77-15,5-4-28 0,1 1-13 0,2 0-10 16,6-2-4-16,-1-1-12 0,-1 1-50 16,3-3-81-16,1-2-102 0,-5-1-137 15,1-3-73-15,1-1-327 0</inkml:trace>
  <inkml:trace contextRef="#ctx0" brushRef="#br0" timeOffset="26806.88">12589 3368 1056 0,'0'3'314'0,"1"2"-139"15,6 0-20-15,-1 1-38 0,2-3-53 16,3 1-19-16,3-1-13 0,1 0-14 0,2-1-7 16,4-1-7-16,-2 1 3 15,-2-1 3-15,2-1 0 0,-4-1 4 0,-3-2 0 16,-4-1 3-16,-1 0 3 0,-4-1-10 16,-3 0-20-16,0-1-25 0,-5-1-27 15,-4-1-11-15,1 0 2 0,-7 0 14 16,-1 2 18-16,-3 3 18 0,-1 0 18 15,-6 1 10-15,1 4 6 0,-4 1 18 16,9 5 18-16,-1 1 16 0,7 6 7 16,4 4-7-16,2 3-13 0,3 2-6 0,2 3-6 15,5 2-5-15,-1-1-5 16,7 2-7-16,-1 1-6 0,4-6-10 0,0 0-1 16,2-4-7-16,6-5 2 15,-2-2-1-15,4-2-1 0,0-3-1 0,1-3-1 16,-2-2-3-16,3-6-28 0,-3-3-35 15,-1 0-48-15,-3-2-50 0,-3-1-43 16,-3-2-27-16,1-1-2 0,-5-2 20 16,-3 0 56-16,-1-1 51 0,-2-2 33 15,21 23-243-15,-29-26 91 0</inkml:trace>
  <inkml:trace contextRef="#ctx0" brushRef="#br0" timeOffset="27005.33">12608 3467 860 0,'-5'6'268'0,"5"0"-7"0,-2 1-30 16,4-1-61-16,-1-1-43 0,6-2-25 16,-1-1-14-16,2-1-17 0,3-1-12 0,4-1-8 15,2 1-9-15,2 0-12 0,2 1-9 16,3 2-10-16,0 2-3 0,1 0-1 16,-3 1-5-16,4 1-13 0,-2-1-36 15,-4 2-61-15,-2 3-70 0,-4-1-85 16,-3 1-87-16,-6-2-17 0,-3 1-319 15</inkml:trace>
  <inkml:trace contextRef="#ctx0" brushRef="#br0" timeOffset="27201.7">12622 3778 958 0,'-3'5'435'0,"3"2"-184"16,3-3-41-16,3-1-26 0,4-1-51 15,3-2-33-15,3 0-31 0,3 0-28 16,1 2-21-16,3-2-11 0,0 3 1 16,0-2-4-16,4 3-5 0,-5-3-45 0,3 1-89 15,-2-1-106-15,-1-2-146 0,-6-4-73 16,-2 0-286-16</inkml:trace>
  <inkml:trace contextRef="#ctx0" brushRef="#br0" timeOffset="27614.19">12867 3379 1101 0,'0'2'236'0,"3"-2"-48"16,0 0-8-16,2-2-48 0,-2-1-30 15,4 1-12-15,7 1-17 0,0 2-30 16,7 1-20-16,0 3-11 0,1 1-5 16,0 2-4-16,-1 0 4 0,-1 2-1 0,-4 1 4 15,0-2 7-15,-5 1 0 0,-4 1 6 16,-6 2-2-16,-1-1-3 0,-1 1-8 16,-2 1-14-16,-4-1-13 0,-1 3-10 15,-3 0 2-15,-2 0 10 0,-1 1 9 16,0-2 6-16,-2-1-4 0,3 0-2 15,2-1 4-15,1 0 8 0,3-2 8 16,5 0 0-16,2 2-6 0,2-4-5 16,5 4-5-16,0-3 4 0,6-1-2 15,-1 1-2-15,-1-4-2 0,4-1-5 0,2-2 3 16,1-3-9-16,-1 0-39 0,-1-5-76 16,-2 0-83-16,-1-6-62 0,-3-3-25 15,-2-4 10-15,-2-2 53 0,-9-12-6 16,4 8-92-16</inkml:trace>
  <inkml:trace contextRef="#ctx0" brushRef="#br0" timeOffset="28096.96">13101 3511 719 0,'-2'5'231'15,"-3"0"4"-15,5 1-37 0,0-1-53 16,0-2-58-16,5 0-48 0,0-1-24 0,0-1-3 16,4-1-4-16,1-1-7 0,-1-2-1 15,4 1-7-15,0-3-21 0,-1 2-22 16,0 0-28-16,2-2-25 0,-3 0-7 15,-1-1-19-15,-3 0 17 0,0-2 19 16,1 0 19-16,-2-2 26 0,-1-1 6 0,-2-3 12 16,3 1 22-16,-2 0 58 15,-1 4 64-15,-3 2 68 0,0 6 58 0,-2 1 2 16,2 5-26-16,0 1-49 0,-1 4-51 16,-3 4-32-16,1 2-27 0,-1 3-15 15,0 2-15-15,0 1-17 0,-1 3-11 16,2 2-31-16,-2 3-36 0,2-1-40 15,-2-3-53-15,2-4-54 16,0-2-62-16,-1-2-17 0,0-2 38 0,-3-5 71 16,1-1 82-16,-2-3 55 0,2 1 28 0,-2-1 16 15,0-1 7-15,0-1 14 16,1-2 30-16,1 0 41 0,3 2 47 0,0-2 45 16,3 0 16-16,0 1-5 0,3-3-24 15,-2 1-14-15,3-2-17 0,2 0-4 16,0-2-10-16,2 1-17 0,2-1-20 15,-1 0-23-15,1 1-16 0,3 1-12 16,-2 1-6-16,0 1-6 0,0 3 1 16,-3 1-1-16,1 2-1 0,-2 3 1 15,-2 2-6-15,-2 1-5 0,3 2-6 0,-3 0-34 16,1 2-58-16,-3-3-77 0,4-2-95 16,-4 0-93-16,-1-5-79 0,4 0-150 15,-3-3 60-15</inkml:trace>
  <inkml:trace contextRef="#ctx0" brushRef="#br0" timeOffset="28516.18">13478 3449 1248 0,'0'2'564'0,"-2"-1"-199"16,2 1-29-16,-2 3-55 0,-1-4-106 15,2 4-67-15,-6 0-38 0,6 3-30 16,-4 0-19-16,3 1-10 0,-1 4-4 0,0 0-7 16,0 3 2-16,0 4-7 0,-2 3-11 15,2 4-18-15,-4 0-27 0,-1 0-27 16,5 0-35-16,-5-3-28 16,2-2-17-16,1-3-14 0,-1-3-5 0,3-3 5 15,-1-5-3-15,4-4 8 0,-1-2 29 16,-1-5 32-16,2-2 43 0,-3-1 45 15,3-4 33-15,3-3 40 0,-1 1 38 0,-1-3 36 16,6 1 26-16,-3 1 8 16,0 2-25-16,5 2-31 0,1 2-21 0,-1 2-23 15,1 2-9-15,1 2-8 0,0 2-12 16,-1 1-9-16,1 3-5 0,0-1-4 16,-5 1-6-16,7 2-9 0,-5-1-7 15,0 3-19-15,3 1-18 0,-1-1-35 16,-2 1-47-16,-1-2-46 0,0 0-45 15,-1-2-62-15,-4-4-27 0,3-2-315 16</inkml:trace>
  <inkml:trace contextRef="#ctx0" brushRef="#br0" timeOffset="28745.57">13525 3419 1176 0,'0'0'440'15,"2"2"-173"-15,4-2-33 0,-1 0-53 0,1 0-90 16,-1-2-33-16,6 2-11 16,2 0-17-16,1 3-13 0,4 0-11 0,-1 2 1 15,2 1-3-15,-1-1 1 0,-2 2-11 16,-3 1-26-16,-4-2-30 0,-1 2-43 16,-3 0-64-16,-4 1-58 0,1 1-71 15,-4-1-77-15,1-2 14 0,-7-4 73 16,3 2-153-16</inkml:trace>
  <inkml:trace contextRef="#ctx0" brushRef="#br0" timeOffset="28912.05">13613 3546 1016 0,'-16'2'408'0,"3"3"-16"0,-3 4-70 15,4 4-70-15,5 1-76 0,-1 0-52 0,7-1-31 16,-1-5-35-16,5 0-21 0,2-5-16 16,1-1-9-16,2-1-7 0,2-1-3 15,3 0 0-15,-4-1-4 0,5-1 0 16,2 1-15-16,2-1-33 0,-2-1-66 15,1-2-82-15,-1-1-73 0,-3-4-60 16,-4 1-28-16,-1-6-3 0,-4 1 53 16,13 19-249-16</inkml:trace>
  <inkml:trace contextRef="#ctx0" brushRef="#br0" timeOffset="29114.55">13688 3360 987 0,'-4'3'495'16,"4"4"-41"-16,-1 2-77 0,1 4-95 15,-2 3-81-15,1 1-66 0,-4 6-48 16,3 0-37-16,-3 5-25 0,4-5-11 0,-1 4-7 16,-1-1-4-16,3-1-1 15,3-1-2-15,0-3-2 0,-1-2-17 0,3 0-19 16,0-3-40-16,-2 0-63 0,-2-4-83 16,4-2-105-16,-5-4-97 0,-5-4-51 15,4-4 56-15,13 9-211 0</inkml:trace>
  <inkml:trace contextRef="#ctx0" brushRef="#br0" timeOffset="29264.65">13575 3753 645 0,'-13'9'285'0,"3"4"38"0,-1 2 5 0,3 0-37 15,7-2-47-15,1 1-42 0,3 1-53 16,2 1-51-16,1-2-41 0,2 2-31 16,1-2-14-16,3 1-8 0,-3-3-1 15,5 1-13-15,4-4-38 0,-1 1-83 16,4-2-50-16,1-5-88 0,-1-3-73 15,1-3-45-15,-1-7-13 0,1-2-198 16</inkml:trace>
  <inkml:trace contextRef="#ctx0" brushRef="#br0" timeOffset="29545.38">13861 3451 1548 0,'0'-3'340'0,"0"1"-93"0,-2-1 31 16,2 3-22-16,0 3-93 0,-4 2-50 0,2 1-34 15,-1 4-28-15,-4 1-18 0,3 3-8 16,-3 2-8-16,1 3 1 0,0 7-6 16,2-1-5-16,3 5-1 0,-2 2-6 15,6-2-2-15,0 0 0 0,5-1-3 16,-2-2-16-16,5-1-27 0,1-3-31 15,2-2-48-15,3-2-52 0,-1-5-56 16,0-2-63-16,2-4-50 0,-2-5-37 0,-7-6-8 16,5-2-288-16</inkml:trace>
  <inkml:trace contextRef="#ctx0" brushRef="#br0" timeOffset="30075.55">14085 3457 1212 0,'-3'7'316'0,"1"-1"-115"0,1 5 13 15,-1 2-9-15,-1 3-86 0,3 1-44 16,0 4-24-16,0 1-14 0,0 4-15 16,0-3-10-16,0 0-2 0,3-4-6 15,-1 0-1-15,-2-2 1 0,1-2 0 16,-1-4-2-16,0-5-13 0,0 0-23 15,0-4-28-15,-1 0-27 0,-1-6-19 16,-1 0 4-16,3-4 8 0,-2-3 20 0,1-5 23 16,-2-3 17-16,3-4 12 15,-4-2 15-15,3-5 13 0,-2-1 31 0,3 1 35 16,3 5 30-16,2 6 21 16,-1 4 0-16,1 6-12 0,0 4-14 0,1 4-15 15,5 2-19-15,-1 4-13 0,3 3-17 16,1 1-10-16,0 4-5 0,1 0-5 15,-3 0 1-15,-1-1-1 0,1 4 2 16,-4 2 4-16,-4-1 1 0,0 1 2 16,-3-2-2-16,-2-1-5 0,-6 3-1 15,6-4-7-15,-6 1-5 0,-1-4-5 16,2-3-2-16,-2 0-3 0,2-4 2 16,-2 0 1-16,0-3 1 0,1 2 1 0,1-1 3 15,1-1-1-15,4 1-1 0,-1 0 3 16,2-1-3-16,2 4 3 0,-1 0 1 15,6 0 0-15,-1-1 0 0,5 1-4 16,0 0 1-16,8-2-2 0,0-1 0 16,0-1-1-16,5-4-6 0,-1 0-38 15,-3-2-63-15,-2-3-76 0,1 0-110 0,-6-5-109 16,-4-1-36-16,-4-5 70 0,-2 3-216 16</inkml:trace>
  <inkml:trace contextRef="#ctx0" brushRef="#br0" timeOffset="30291.29">14260 3438 1462 0,'0'-3'359'15,"3"3"-47"-15,-1 1-16 0,-1 1-85 0,6 1-93 16,-1 0-40-16,7 1-15 0,1 0-20 16,4 1-18-16,2 2-11 0,3-3-7 15,2 1-2-15,-3-2-5 0,-6 0-5 16,2 2-18-16,-9-2-21 0,2 1-48 15,-6 0-70-15,2 1-79 0,-7-2-92 16,-7 0-93-16,-1 1-64 0,-3 0-268 16</inkml:trace>
  <inkml:trace contextRef="#ctx0" brushRef="#br0" timeOffset="30421.09">14270 3602 1178 0,'-4'9'364'0,"4"1"-154"0,4-1-25 0,-1-1-13 16,3-4-57-16,5-1-45 0,-1-2-28 15,3 1-20-15,2 0-14 0,1-4-6 16,3 2-25-16,1-2-55 0,-3 2-87 16,-1-3-121-16,-2-3-113 0,-1-5 0 0,-2-4-270 15</inkml:trace>
  <inkml:trace contextRef="#ctx0" brushRef="#br0" timeOffset="30597.02">14478 3394 1249 0,'-5'0'362'0,"4"1"-8"0,-1 2-6 0,0 4-84 16,-2 2-98-16,-3 4-75 0,6 3-44 0,-4 1-22 16,2 1-16-16,-2 3-8 0,2 1-9 15,0 3-24-15,3 1-41 0,0 1-61 16,4-2-77-16,-2-1-73 0,0-3-73 16,2-4-89-16,-4-3 24 0,2 1-212 15</inkml:trace>
  <inkml:trace contextRef="#ctx0" brushRef="#br0" timeOffset="30873.39">14425 3877 842 0,'-3'17'295'15,"3"-2"-29"-15,0 4-5 0,0-3-61 16,7-4-81-16,-1-2-60 0,2-2-19 0,0-2 11 16,5-2-6-16,-1-3 7 0,3 1 10 15,-1-4-8-15,-1-1-2 0,-2-3-7 16,2-2-13-16,-4-4-4 0,-3 0-1 15,1-3-2-15,-6 1 0 0,3 1 1 16,-8-1-4-16,3 3 1 0,-6-2 4 16,-1 4-1-16,-1 1 5 0,-2 1-1 15,-3 3-7-15,-2-1-5 0,-3 2-11 0,4 1-6 16,4 2-9-16,2 3-22 16,1 0-34-16,6 2-63 0,-3 2-90 0,5-3-102 15,0 0-95-15,0-3-42 0,3-1-297 16</inkml:trace>
  <inkml:trace contextRef="#ctx0" brushRef="#br0" timeOffset="31261.49">14529 3510 1369 0,'0'-7'377'0,"3"4"-154"16,-1-2-5-16,1-1-22 0,6 4-73 0,-1-1-39 16,2-2-12-16,4 4-20 15,0-1-24-15,1 2-7 0,4 3-6 0,-2 2-2 16,1 0 0-16,-2 1-3 16,-4 2 3-16,-2 0 2 0,-2 2 0 0,-2 1 0 15,-1 2-1-15,-5-1-7 0,-5 4-7 16,4 2-14-16,-6-2-9 0,1 1-4 15,-4-1 4-15,-1-2 5 0,3-1 6 16,0 0 4-16,-1 0 3 0,-1-1 3 16,6-1-6-16,-1 2 3 0,0-2-1 0,5 0 2 15,0 2 6-15,6 1 0 0,1-1-2 16,1 1 0-16,0-1-4 0,4-2-2 16,3 0 1-16,-1-3-15 0,3-1-30 15,1-3-77-15,-2-5-16 0,3-4-8 16,-3-3-63-16,-2-5-75 0,-1-2-88 15,-5-5 11-15,-2 1-282 0</inkml:trace>
  <inkml:trace contextRef="#ctx0" brushRef="#br0" timeOffset="31455.59">14745 3537 1257 0,'2'-4'272'16,"1"1"-25"-16,3-1 26 0,2 0-39 15,2 1-70-15,1 2-56 0,0-1-39 16,3 2-29-16,2 3-24 0,-1 0-10 16,-1 4-6-16,0 1-24 0,-3 0-27 0,-3 3-32 15,-1 0-47-15,-4 0-79 0,-3-1-103 16,0-2-102-16,-8-8-9 0,1 6-260 16</inkml:trace>
  <inkml:trace contextRef="#ctx0" brushRef="#br0" timeOffset="31625.93">14740 3702 1390 0,'0'2'404'15,"0"-1"-250"-15,2 1-12 0,3-2 30 0,3-2-30 16,1 1-41-16,4-1-24 0,6 0-27 16,2 1-30-16,-1-2-12 0,-1 3-6 15,2 0-29-15,-3 0-59 0,-2 0-111 16,-2-2-164-16,-5-1-139 0,-2-7 3 15,-3 1-180-15</inkml:trace>
  <inkml:trace contextRef="#ctx0" brushRef="#br0" timeOffset="31820.98">14899 3432 860 0,'-1'0'537'0,"-1"1"-156"0,1 4-31 15,-3 1-48-15,4 6-75 0,0 0-75 16,-1 4-55-16,1 3-36 0,0 2-28 15,1 4-21-15,3 4-7 0,-1 0 0 16,2 1-9-16,-2-3-18 0,3 0-39 0,0-2-52 16,1-2-68-16,-2-4-99 0,-1-2-101 15,1-6-108-15,-6-3 16 0,2-1-208 16</inkml:trace>
  <inkml:trace contextRef="#ctx0" brushRef="#br0" timeOffset="32076.64">14877 3853 825 0,'-8'13'548'0,"2"1"-232"16,3 5-33-16,-1-1-9 0,4-4-73 16,0 0-50-16,7-1-53 0,-2-2-39 0,3-3-11 15,-1-3-37-15,6 0-8 0,0-5 1 16,1-2 4-16,2-3 4 0,-2 1 6 16,-1-6 6-16,-2 0-4 0,-4-1 0 15,-1-1-8-15,-1 1 1 0,-5-2-1 16,0 0-3-16,-3 0 1 0,-5 2-1 15,1 2-4-15,-1-1-7 0,-3 2-7 16,-2 2-6-16,-2-1-2 0,-1 3-10 0,5 2-30 16,-2 1-43-16,0-3-44 0,5 1-42 15,0 0-39-15,3 0-33 0,2 0-52 16,-2-1-63-16,2 0-10 0,3-1-208 16</inkml:trace>
  <inkml:trace contextRef="#ctx0" brushRef="#br0" timeOffset="32427.06">15084 3436 825 0,'0'-6'445'16,"3"1"-114"-16,0 1 15 0,0 0 8 0,1 4-76 16,-3 4-69-16,6 0-57 15,-3 3-44-15,3 2-30 0,1 4-33 0,1 1-11 16,2 5-18-16,-1 4-4 0,1 2-1 16,0 4-4-16,0 3-2 0,-1 1-3 15,-2 0 2-15,1 2-4 0,-6 2-4 16,4-1-3-16,-6 3-21 0,3-4-1 15,-4 0-2-15,0-4-11 0,-4-2 3 16,4-5-25-16,-1-5-28 0,-1-3-40 16,2-2-64-16,-3-4-83 0,1-2-93 0,-1-4-76 15,-2-2 38-15,1-2-293 16</inkml:trace>
  <inkml:trace contextRef="#ctx0" brushRef="#br0" timeOffset="32745">15370 3713 1658 0,'-5'0'438'16,"1"-1"-104"-16,-3 1-26 0,6 0-70 0,-1 0-99 15,4-2-54-15,-2-1-32 0,6 0-19 0,0-1-14 16,2 0 3-16,5-1 0 16,5 0-6-16,5 0-5 0,6-1-6 0,3 1-2 15,3 0-4-15,1 2 1 0,-1 0 1 16,-3 3-2-16,-6-1-11 0,-1 1-21 16,-4 1-44-16,-5-1-76 0,0-1-116 15,-5-1-175-15,-5-3-173 0,-6-8 11 16,2 4-202-16</inkml:trace>
  <inkml:trace contextRef="#ctx0" brushRef="#br0" timeOffset="33044.92">15609 3430 1412 0,'0'5'627'0,"0"-2"-357"15,4 2-29-15,0-2 8 0,2 2-84 16,2 0-66-16,-2 1-20 0,5-1-18 15,1-1-25-15,2 3-15 0,5-1-12 0,2 4 0 16,-1 1-2-16,3 3-2 16,-4 0 6-16,-2 1-4 0,1 2 2 0,-7 2-3 15,1 0 3-15,-4 2 0 0,-6-2 0 16,-4 2-2-16,-4 0-7 0,0-2-5 16,-4 0-4-16,-3 0-4 0,-1-2 0 15,1-2-1-15,-1-3-4 0,3-2-7 16,-3-1-14-16,-1-1-19 0,1-1-21 15,0-1-33-15,1-1-56 0,0 0-81 16,5-1-91-16,2 1-81 0,0-2-52 0,-1-3 39 16,4 4-169-16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3:25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21 2993 0 0,'-5'3'628'0'0,"-22"6"3549"0"0,27-8-3942 0 0,-1-1 0 0 0,0 0 0 0 0,1 0-1 0 0,-1 0 1 0 0,0 0 0 0 0,1 0-1 0 0,-1 0 1 0 0,0 0 0 0 0,1 0-1 0 0,-1 0 1 0 0,0 0 0 0 0,1 0-1 0 0,-1 0 1 0 0,0-1 0 0 0,1 1 0 0 0,-1 0-1 0 0,1 0 1 0 0,-1-1 0 0 0,0 1-1 0 0,1 0 1 0 0,-1-1 0 0 0,1 1-1 0 0,-1-1 1 0 0,1 1 0 0 0,-1 0 0 0 0,1-1-1 0 0,-1 1 1 0 0,1-1 0 0 0,0 0-1 0 0,-1 1 1 0 0,1-1 0 0 0,0 1-1 0 0,-1-1 1 0 0,1 1 0 0 0,0-1 0 0 0,-1-1-1 0 0,1 2-227 0 0,1-1-1 0 0,-1 1 1 0 0,0-1 0 0 0,0 1-1 0 0,0-1 1 0 0,1 1-1 0 0,-1-1 1 0 0,0 1 0 0 0,1 0-1 0 0,-1-1 1 0 0,0 1-1 0 0,1 0 1 0 0,-1-1 0 0 0,0 1-1 0 0,1 0 1 0 0,-1-1-1 0 0,1 1 1 0 0,-1 0 0 0 0,1 0-1 0 0,-1-1 1 0 0,1 1-1 0 0,-1 0 1 0 0,0 0 0 0 0,1 0-1 0 0,-1 0 1 0 0,1-1-1 0 0,0 1 1 0 0,-1 0 0 0 0,1 0-1 0 0,-1 0 1 0 0,1 0-1 0 0,-1 0 1 0 0,1 1 0 0 0,20-3-261 0 0,-20 2 265 0 0,124-5-251 0 0,20-1 477 0 0,-141 6-195 0 0,0 0 0 0 0,-1 0 0 0 0,1 0 0 0 0,0 1 0 0 0,0-1 0 0 0,0 1 0 0 0,-1 0 0 0 0,1 0 0 0 0,0 1 0 0 0,-1-1 1 0 0,1 1-1 0 0,-1-1 0 0 0,1 1 0 0 0,-1 0 0 0 0,0 1 0 0 0,0-1 0 0 0,3 3 0 0 0,-4-2 39 0 0,0 0 1 0 0,0 0-1 0 0,-1 0 0 0 0,1 0 1 0 0,-1 0-1 0 0,0 1 0 0 0,0-1 0 0 0,0 0 1 0 0,0 0-1 0 0,-1 1 0 0 0,1-1 1 0 0,-1 1-1 0 0,0-1 0 0 0,0 0 1 0 0,0 1-1 0 0,0-1 0 0 0,-1 1 0 0 0,1-1 1 0 0,-2 5-1 0 0,-6 19 165 0 0,-1 0 0 0 0,0-1 0 0 0,-2 0-1 0 0,-1-1 1 0 0,-1 0 0 0 0,-2-1 0 0 0,0-1 0 0 0,-1 0-1 0 0,-1-1 1 0 0,-2 0 0 0 0,-38 34 0 0 0,54-53-246 0 0,-1-1 1 0 0,0 0-1 0 0,1 0 0 0 0,-1 0 1 0 0,0 0-1 0 0,0 0 1 0 0,0-1-1 0 0,-5 1 0 0 0,8-2-15 0 0,1 1 0 0 0,-1-1 0 0 0,0 0 0 0 0,1 0 1 0 0,-1 0-1 0 0,0 0 0 0 0,1 0 0 0 0,-1 0 0 0 0,0 0 0 0 0,1 0 0 0 0,-1 0 0 0 0,0 0 0 0 0,1-1 0 0 0,-1 1 0 0 0,0 0 0 0 0,1 0 0 0 0,-1-1 0 0 0,0 1 0 0 0,1 0 0 0 0,-1-1 0 0 0,0 0 0 0 0,0 1-15 0 0,1-1-1 0 0,0 0 0 0 0,0 0 0 0 0,-1 0 1 0 0,1 0-1 0 0,0 0 0 0 0,0 0 1 0 0,0 1-1 0 0,0-1 0 0 0,0 0 0 0 0,0 0 1 0 0,0 0-1 0 0,1 0 0 0 0,-1 0 1 0 0,0 0-1 0 0,0 1 0 0 0,1-1 0 0 0,-1 0 1 0 0,0 0-1 0 0,1 0 0 0 0,-1 1 0 0 0,2-2 1 0 0,-1-1-7 0 0,1 1 1 0 0,-1 0 0 0 0,1 0-1 0 0,0 0 1 0 0,-1 0 0 0 0,1 0-1 0 0,0 0 1 0 0,1 1 0 0 0,-1-1-1 0 0,0 0 1 0 0,0 1-1 0 0,1 0 1 0 0,-1 0 0 0 0,1-1-1 0 0,-1 1 1 0 0,1 1 0 0 0,-1-1-1 0 0,1 0 1 0 0,-1 1 0 0 0,1-1-1 0 0,0 1 1 0 0,-1 0 0 0 0,1 0-1 0 0,0 0 1 0 0,0 0-1 0 0,-1 0 1 0 0,1 1 0 0 0,0-1-1 0 0,-1 1 1 0 0,6 1 0 0 0,8 3-37 0 0,-1 0 0 0 0,1 1 0 0 0,24 14 1 0 0,-36-18 75 0 0,13 8-266 0 0,1 0 1 0 0,-2 2 0 0 0,1 0-1 0 0,-2 1 1 0 0,0 0 0 0 0,15 17-1 0 0,-29-28-140 0 0,0-1 0 0 0,0 0-1 0 0,0 1 1 0 0,0-1-1 0 0,-1 1 1 0 0,1 0 0 0 0,0-1-1 0 0,-1 1 1 0 0,1 0 0 0 0,-1-1-1 0 0,0 1 1 0 0,1 0-1 0 0,-1 2 1 0 0,2 8-4072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3:35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50 13883 0 0,'-18'-9'5272'0'0,"1"-10"-2271"0"0,2 2-2328 0 0,14 16-636 0 0,1 1-1 0 0,0 0 1 0 0,-1-1 0 0 0,1 1-1 0 0,-1 0 1 0 0,1-1 0 0 0,-1 1-1 0 0,1 0 1 0 0,-1 0 0 0 0,1 0-1 0 0,-1-1 1 0 0,1 1 0 0 0,-1 0-1 0 0,0 0 1 0 0,1 0 0 0 0,-1 0 0 0 0,1 0-1 0 0,-1 0 1 0 0,1 0 0 0 0,-1 0-1 0 0,1 0 1 0 0,-1 0 0 0 0,0 0-1 0 0,1 1 1 0 0,-1-1 0 0 0,1 0-1 0 0,-1 0 1 0 0,1 1 0 0 0,-1-1-1 0 0,1 0 1 0 0,-1 0 0 0 0,1 1-1 0 0,0-1 1 0 0,-1 0 0 0 0,1 1 0 0 0,-1-1-1 0 0,1 1 1 0 0,0-1 0 0 0,-1 1-1 0 0,1-1 1 0 0,0 1 0 0 0,-1-1-1 0 0,1 1 1 0 0,0-1 0 0 0,0 1-1 0 0,-1 0 1 0 0,-11 27 222 0 0,11-26-248 0 0,-9 29 4 0 0,0 0 0 0 0,2 0 0 0 0,2 1 0 0 0,-6 62 0 0 0,12-79-23 0 0,0 0 0 0 0,1 0 0 0 0,0-1 0 0 0,1 1-1 0 0,1 0 1 0 0,0-1 0 0 0,1 0 0 0 0,1 0 0 0 0,0 0 0 0 0,0 0-1 0 0,2-1 1 0 0,0 0 0 0 0,9 14 0 0 0,-5-12 110 0 0,-1-1 0 0 0,2-1 0 0 0,0 1 0 0 0,1-2 0 0 0,27 22 0 0 0,-32-29-813 0 0,1 1 1 0 0,0-1 0 0 0,0-1-1 0 0,16 6 1 0 0,8-2-4896 0 0,4-5-3644 0 0,-20-4 4110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3:31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17 6985 0 0,'-1'0'285'0'0,"1"0"0"0"0,-1 0-1 0 0,1 0 1 0 0,-1-1-1 0 0,1 1 1 0 0,-1 0-1 0 0,1 0 1 0 0,-1 0-1 0 0,1 0 1 0 0,-1 0 0 0 0,1 0-1 0 0,-1 0 1 0 0,1 1-1 0 0,-1-1 1 0 0,1 0-1 0 0,-1 0 1 0 0,1 0-1 0 0,-1 0 1 0 0,1 1 0 0 0,-1-1-1 0 0,1 0 1 0 0,-1 0-1 0 0,1 1 1 0 0,-1-1-1 0 0,8-2 4622 0 0,-5 0-4884 0 0,0 1 1 0 0,0 0-1 0 0,0-1 0 0 0,-1 1 0 0 0,1 0 0 0 0,0 0 0 0 0,0 0 0 0 0,1 1 0 0 0,-1-1 0 0 0,0 0 0 0 0,0 1 0 0 0,0 0 0 0 0,0-1 0 0 0,1 1 1 0 0,-1 0-1 0 0,0 0 0 0 0,3 0 0 0 0,43 10 425 0 0,-41-8-692 0 0,0 0 1 0 0,0-1-1 0 0,0 0 1 0 0,0 0-1 0 0,0 0 1 0 0,8-1 0 0 0,-14 0-57 0 0,-1 0 0 0 0,1 0 1 0 0,-1 0-1 0 0,1 0 1 0 0,0 0-1 0 0,-1-1 1 0 0,1 1-1 0 0,0 0 1 0 0,-1 0-1 0 0,1-1 0 0 0,-1 1 1 0 0,1 0-1 0 0,-1-1 1 0 0,1 1-1 0 0,-1-1 1 0 0,1 1-1 0 0,-1-1 1 0 0,1 1-1 0 0,-1-1 0 0 0,0 1 1 0 0,1-1-1 0 0,-1 1 1 0 0,0-1-1 0 0,1 1 1 0 0,-1-1-1 0 0,0 1 1 0 0,0-1-1 0 0,1 0 1 0 0,-1 1-1 0 0,0-1 0 0 0,0 0 1 0 0,0-1-1 0 0,0 2-57 0 0,4-7-4767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3:31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18 8858 0 0,'-9'-17'12188'0'0,"14"39"-9688"0"0,0 3-2528 0 0,13 99 508 0 0,-5-31-1943 0 0,-3-31-3466 0 0,-10-60 4578 0 0,4 26-6010 0 0,-4-27 6116 0 0,0 0 1 0 0,0-1-1 0 0,-1 1 0 0 0,1 0 1 0 0,0 0-1 0 0,0 0 0 0 0,0 0 1 0 0,0 0-1 0 0,-1 0 1 0 0,1-1-1 0 0,0 1 0 0 0,-1 0 1 0 0,1 0-1 0 0,-1 0 0 0 0,1-1 1 0 0,-1 1-1 0 0,1 0 0 0 0,-1 0 1 0 0,0-1-1 0 0,1 1 0 0 0,-1-1 1 0 0,0 1-1 0 0,-1 0 0 0 0,-2 4-2721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3:32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6969 0 0,'-5'0'16256'0'0,"0"21"-13345"0"0,1 19-5493 0 0,4-29 4064 0 0,8 145-1681 0 0,7-53-4791 0 0,-4-64-4796 0 0,-9-30 3822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3:32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58 110 5249 0 0,'-2'0'786'0'0,"1"0"0"0"0,-1 1 0 0 0,0-1-1 0 0,0 0 1 0 0,1 1 0 0 0,-1-1 0 0 0,0 1 0 0 0,1-1-1 0 0,-1 1 1 0 0,0 0 0 0 0,1-1 0 0 0,-1 1 0 0 0,1 0-1 0 0,0 0 1 0 0,-1 0 0 0 0,-1 2 0 0 0,1-1-381 0 0,0 1 0 0 0,0-1 0 0 0,0 1 1 0 0,1-1-1 0 0,-1 1 0 0 0,0 0 0 0 0,1 0 1 0 0,-2 4-1 0 0,0 3-439 0 0,1 0-1 0 0,-1 0 1 0 0,2 0 0 0 0,-2 17-1 0 0,3-16 26 0 0,1 0-1 0 0,0-1 0 0 0,0 1 1 0 0,1 0-1 0 0,0-1 1 0 0,1 1-1 0 0,0-1 0 0 0,0 0 1 0 0,7 12-1 0 0,-8-17-6 0 0,0 0 0 0 0,1 0 0 0 0,0 0 0 0 0,0-1 0 0 0,0 1 0 0 0,1-1 0 0 0,-1 0 0 0 0,1 0 0 0 0,0 0 0 0 0,0 0-1 0 0,1 0 1 0 0,-1-1 0 0 0,1 0 0 0 0,-1 0 0 0 0,1 0 0 0 0,0-1 0 0 0,0 0 0 0 0,0 0 0 0 0,9 3 0 0 0,-12-5 14 0 0,0 0 0 0 0,0 0 0 0 0,1 0-1 0 0,-1 0 1 0 0,0 0 0 0 0,0 0 0 0 0,1-1 0 0 0,-1 1 0 0 0,0-1 0 0 0,0 1 0 0 0,0-1-1 0 0,0 0 1 0 0,0 0 0 0 0,0 0 0 0 0,0 0 0 0 0,0 0 0 0 0,0 0 0 0 0,0 0 0 0 0,-1-1-1 0 0,1 1 1 0 0,0-1 0 0 0,-1 0 0 0 0,1 1 0 0 0,1-4 0 0 0,-1 2 10 0 0,1-1 0 0 0,-1 0 0 0 0,0 1 1 0 0,-1-1-1 0 0,1 0 0 0 0,-1 0 0 0 0,1 0 0 0 0,-1 0 1 0 0,0 0-1 0 0,-1-1 0 0 0,1 1 0 0 0,-1-5 0 0 0,0 7-4 0 0,0-4 51 0 0,-2 8-5 0 0,-3-12-5 0 0,-1-7 31 0 0,-1 0 0 0 0,-1 1 1 0 0,-13-22-1 0 0,1 3 8 0 0,13 22-61 0 0,-1 0 0 0 0,-1 0 0 0 0,-12-13 0 0 0,19 24-23 0 0,2 1-6 0 0,-1 0 0 0 0,1 0-1 0 0,-1 0 1 0 0,1 0 0 0 0,-1 0-1 0 0,1 0 1 0 0,-1 0 0 0 0,1 0-1 0 0,0 0 1 0 0,0 0 0 0 0,0 0-1 0 0,-1 0 1 0 0,1 0 0 0 0,0 0 0 0 0,0 0-1 0 0,0 0 1 0 0,1 0 0 0 0,-1-1-1 0 0,0 1 1 0 0,1-1 0 0 0,-1 1 3 0 0,0 1 0 0 0,0 0 1 0 0,0-1-1 0 0,0 1 0 0 0,1 0 0 0 0,-1-1 1 0 0,0 1-1 0 0,0 0 0 0 0,1-1 1 0 0,-1 1-1 0 0,0 0 0 0 0,0-1 0 0 0,1 1 1 0 0,-1 0-1 0 0,0 0 0 0 0,1-1 1 0 0,-1 1-1 0 0,1 0 0 0 0,-1 0 0 0 0,0 0 1 0 0,1 0-1 0 0,-1-1 0 0 0,1 1 1 0 0,-1 0-1 0 0,0 0 0 0 0,1 0 1 0 0,-1 0-1 0 0,1 0 0 0 0,-1 0 0 0 0,0 0 1 0 0,1 0-1 0 0,-1 0 0 0 0,1 0 1 0 0,-1 0-1 0 0,0 0 0 0 0,1 1 0 0 0,-1-1 1 0 0,1 0-1 0 0,-1 0 0 0 0,0 0 1 0 0,1 0-1 0 0,-1 1 0 0 0,0-1 0 0 0,1 0 1 0 0,-1 0-1 0 0,0 1 0 0 0,1-1 1 0 0,-1 0-1 0 0,0 1 0 0 0,1-1 0 0 0,28 18-19 0 0,5 4-37 0 0,-30-18 55 0 0,-3-3 4 0 0,0 0-1 0 0,0 0 1 0 0,-1 0 0 0 0,1 0-1 0 0,0-1 1 0 0,0 1-1 0 0,0 0 1 0 0,0 0-1 0 0,0-1 1 0 0,0 1-1 0 0,0-1 1 0 0,0 1 0 0 0,0-1-1 0 0,0 1 1 0 0,0-1-1 0 0,1 0 1 0 0,-1 1-1 0 0,0-1 1 0 0,0 0 0 0 0,0 0-1 0 0,0 0 1 0 0,1 0-1 0 0,-1 0 1 0 0,0 0-1 0 0,0 0 1 0 0,0-1-1 0 0,0 1 1 0 0,1 0 0 0 0,-1 0-1 0 0,2-2 1 0 0,-3 2-2 0 0,1 0 0 0 0,0 0 0 0 0,0-1 0 0 0,0 1 0 0 0,-1 0 0 0 0,1 0 0 0 0,0 0-1 0 0,0 0 1 0 0,0 0 0 0 0,-1 0 0 0 0,1 0 0 0 0,0 0 0 0 0,0 1 0 0 0,0-1 0 0 0,-1 0 0 0 0,1 0 0 0 0,0 1 0 0 0,0-1 0 0 0,-1 0 0 0 0,1 1 0 0 0,0-1 0 0 0,-1 1 0 0 0,1-1 0 0 0,0 1 0 0 0,-1-1 0 0 0,1 1 0 0 0,-1-1 0 0 0,1 1 0 0 0,0 1 0 0 0,-1-2-7 0 0,1 0 1 0 0,-1 1 0 0 0,0-1-1 0 0,1 1 1 0 0,-1-1-1 0 0,1 1 1 0 0,-1-1-1 0 0,0 0 1 0 0,1 1 0 0 0,-1-1-1 0 0,1 0 1 0 0,-1 1-1 0 0,1-1 1 0 0,-1 0-1 0 0,1 0 1 0 0,0 1 0 0 0,-1-1-1 0 0,1 0 1 0 0,-1 0-1 0 0,1 0 1 0 0,-1 0-1 0 0,1 0 1 0 0,0 0 0 0 0,-1 0-1 0 0,1 0 1 0 0,-1 0-1 0 0,1 0 1 0 0,-1 0-1 0 0,1 0 1 0 0,0 0 0 0 0,-1-1-1 0 0,1 1 1 0 0,-1 0-1 0 0,1 0 1 0 0,-1-1-1 0 0,1 1 1 0 0,-1 0 0 0 0,1-1-1 0 0,-1 1 1 0 0,1 0-1 0 0,-1-1 1 0 0,0 1-1 0 0,1-1 1 0 0,0 0 0 0 0,-1 1-38 0 0,1-1 0 0 0,0 0 1 0 0,0 1-1 0 0,0-1 0 0 0,0 1 1 0 0,0-1-1 0 0,0 1 0 0 0,0 0 1 0 0,1-1-1 0 0,-1 1 0 0 0,0 0 1 0 0,0 0-1 0 0,0 0 1 0 0,0-1-1 0 0,0 1 0 0 0,0 0 1 0 0,1 1-1 0 0,-1-1 0 0 0,0 0 1 0 0,0 0-1 0 0,2 1 0 0 0,13-1-910 0 0,-15-1 872 0 0,1 0 0 0 0,0 0-1 0 0,-1-1 1 0 0,0 1 0 0 0,1 0-1 0 0,-1-1 1 0 0,0 1 0 0 0,0-1-1 0 0,1 1 1 0 0,-1-1 0 0 0,0 0-1 0 0,1-3 1 0 0,1 0-37 0 0,1-2 90 0 0,0 0 0 0 0,-1 0 0 0 0,1 0-1 0 0,-1-1 1 0 0,-1 1 0 0 0,0-1 0 0 0,0 0 0 0 0,0 0 0 0 0,-1 0 0 0 0,0 0 0 0 0,0 0 0 0 0,-2-14-1 0 0,-2 6 1617 0 0,-1 23 694 0 0,-3 36 1407 0 0,5-28-3661 0 0,-2 19 199 0 0,1 1-1 0 0,2 0 1 0 0,4 39-1 0 0,0-41-1601 0 0,11 51 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3:33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24 8402 0 0,'6'-24'16760'0'0,"-10"43"-15508"0"0,-50 162-171 0 0,11-62-4160 0 0,37-104 1936 0 0,2-19 247 0 0,-2-7 464 0 0,2 13 99 0 0,-1 1 83 0 0,1-16-41 0 0,3 8 259 0 0,0 0 0 0 0,1-1 0 0 0,-1 1 0 0 0,1-1-1 0 0,1 1 1 0 0,-1 0 0 0 0,1-1 0 0 0,0 1 0 0 0,0 0 0 0 0,0 0-1 0 0,1-1 1 0 0,0 1 0 0 0,0 0 0 0 0,3-5 0 0 0,-3 7 62 0 0,-1 1 1 0 0,1 0-1 0 0,0-1 1 0 0,0 1-1 0 0,0 0 1 0 0,1 0-1 0 0,-1 0 1 0 0,0 0-1 0 0,1 0 1 0 0,-1 1-1 0 0,1-1 0 0 0,0 1 1 0 0,-1 0-1 0 0,1 0 1 0 0,0 0-1 0 0,0 0 1 0 0,0 0-1 0 0,0 0 1 0 0,0 1-1 0 0,0-1 1 0 0,0 1-1 0 0,0 0 1 0 0,0 0-1 0 0,0 0 1 0 0,0 0-1 0 0,0 1 0 0 0,5 1 1 0 0,-1 0 4 0 0,1 0 1 0 0,-1 1-1 0 0,0 0 1 0 0,1 1-1 0 0,-2-1 0 0 0,1 1 1 0 0,0 1-1 0 0,-1-1 1 0 0,0 1-1 0 0,0 0 0 0 0,10 11 1 0 0,7 5-2634 0 0,2-2-3850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3:33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14691 0 0,'-2'90'10529'0'0,"-1"-47"-9966"0"0,3 0 1 0 0,9 75 0 0 0,12 1-3862 0 0,-19-112 1673 0 0</inkml:trace>
  <inkml:trace contextRef="#ctx0" brushRef="#br0" timeOffset="1">37 309 9234 0 0,'0'0'97'0'0,"0"-1"-1"0"0,0 1 1 0 0,0 0 0 0 0,0-1-1 0 0,0 1 1 0 0,0 0-1 0 0,-1 0 1 0 0,1-1 0 0 0,0 1-1 0 0,0 0 1 0 0,0-1 0 0 0,0 1-1 0 0,0 0 1 0 0,-1 0 0 0 0,1 0-1 0 0,0-1 1 0 0,0 1-1 0 0,-1 0 1 0 0,1 0 0 0 0,0 0-1 0 0,0-1 1 0 0,-1 1 0 0 0,1 0-1 0 0,0 0 1 0 0,0 0 0 0 0,-1 0-1 0 0,1 0 1 0 0,0 0-1 0 0,-1 0 1 0 0,1-1 0 0 0,0 1-1 0 0,-1 0 1 0 0,1 0 0 0 0,0 0-1 0 0,0 0 1 0 0,-1 0 0 0 0,1 0-1 0 0,0 1 1 0 0,-1-1-1 0 0,1 0 1 0 0,0 0 0 0 0,-1 0-1 0 0,1 0 1 0 0,0 0 0 0 0,0 0-1 0 0,-1 0 1 0 0,1 1 0 0 0,0-1-1 0 0,0 0 1 0 0,-1 0-1 0 0,1 0 1 0 0,0 1 0 0 0,-1-1-1 0 0,-11 25 3157 0 0,9-14-2617 0 0,1-1 1 0 0,-1 1-1 0 0,2-1 1 0 0,-2 14-1 0 0,5-7-440 0 0,1 0 1 0 0,0 0-1 0 0,1 0 0 0 0,10 26 0 0 0,-5-16-2 0 0,-8-25-173 0 0,-1 0 0 0 0,1 0 0 0 0,0 0 0 0 0,0-1 0 0 0,0 1 0 0 0,0 0 0 0 0,0-1 0 0 0,0 1 0 0 0,0 0 0 0 0,1-1 0 0 0,2 3 0 0 0,8 11 108 0 0,-11-12-126 0 0,0-1 0 0 0,0 1-1 0 0,1 0 1 0 0,-1-1-1 0 0,1 1 1 0 0,0-1-1 0 0,0 0 1 0 0,0 0-1 0 0,0 0 1 0 0,0 0 0 0 0,0 0-1 0 0,1 0 1 0 0,-1 0-1 0 0,0-1 1 0 0,1 1-1 0 0,0-1 1 0 0,-1 1-1 0 0,1-1 1 0 0,0 0 0 0 0,0 0-1 0 0,-1-1 1 0 0,1 1-1 0 0,4 0 1 0 0,16 7-94 0 0,-21-7 1 0 0,0 0 0 0 0,0 0 0 0 0,0 0 0 0 0,0-1 0 0 0,1 1-1 0 0,-1 0 1 0 0,0-1 0 0 0,0 0 0 0 0,1 1 0 0 0,-1-1 0 0 0,4 0 0 0 0,-2 0-585 0 0,0-1 0 0 0,0 0 0 0 0,0 1 0 0 0,0-1 0 0 0,0-1 0 0 0,0 1 0 0 0,0-1 0 0 0,0 1 0 0 0,0-1 1 0 0,-1 0-1 0 0,1 0 0 0 0,-1-1 0 0 0,1 1 0 0 0,-1-1 0 0 0,5-4 0 0 0,-6 5 343 0 0,23-13-6165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3:34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19 20164 0 0,'-2'-2'2905'0'0,"4"-1"-2465"0"0,3 1-248 0 0,6 4-16 0 0,3-5 0 0 0,2 1 16 0 0,5 0-48 0 0,2-5-80 0 0,2 7-24 0 0,0 1-48 0 0,1 1-48 0 0,-3 0-360 0 0,-1 0-520 0 0,-3 7-920 0 0,-2-6-1657 0 0,-4-1-1032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27:43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12955 0 0,'5'-2'6064'0'0,"4"-1"-3562"0"0,25-7-1741 0 0,-16 8-429 0 0,0 1 0 0 0,1 1-1 0 0,35 4 1 0 0,-49-3-454 0 0,1 1-1 0 0,0-1 1 0 0,0 1 0 0 0,-1 0-1 0 0,1 0 1 0 0,-1 1 0 0 0,6 3-1 0 0,-8-4-321 0 0,-1 0 0 0 0,1 0 0 0 0,0 0 0 0 0,-1 1 0 0 0,0-1 0 0 0,1 1 0 0 0,-1-1 0 0 0,0 1-1 0 0,0 0 1 0 0,0 0 0 0 0,-1 0 0 0 0,1 0 0 0 0,1 4 0 0 0,-3-6 149 0 0,0-1-1 0 0,1 0 1 0 0,-1 1 0 0 0,0-1 0 0 0,0 1-1 0 0,0-1 1 0 0,0 1 0 0 0,1-1 0 0 0,-1 1-1 0 0,0-1 1 0 0,0 1 0 0 0,0-1 0 0 0,0 1-1 0 0,0-1 1 0 0,0 1 0 0 0,0-1 0 0 0,0 1 0 0 0,0-1-1 0 0,-1 1 1 0 0,1-1 0 0 0,0 1 0 0 0,0-1-1 0 0,0 1 1 0 0,0-1 0 0 0,-1 1 0 0 0,1-1-1 0 0,0 0 1 0 0,-1 1 0 0 0,1-1 0 0 0,0 1-1 0 0,-1-1 1 0 0,1 0 0 0 0,-1 1 0 0 0,-4 1-3744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3:34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60 12651 0 0,'-1'1'317'0'0,"1"0"0"0"0,-1 0 1 0 0,1 0-1 0 0,-1 0 0 0 0,1 0 1 0 0,0 0-1 0 0,-1 0 0 0 0,1 0 1 0 0,0 0-1 0 0,0 0 0 0 0,0 0 1 0 0,0 0-1 0 0,0 0 0 0 0,0 1 0 0 0,0-1 1 0 0,1 0-1 0 0,-1 0 0 0 0,0 0 1 0 0,0 0-1 0 0,1 0 0 0 0,-1 0 1 0 0,1 0-1 0 0,0 1 0 0 0,0-1-195 0 0,0-1 0 0 0,0 1 0 0 0,0-1 0 0 0,0 0 0 0 0,0 1 0 0 0,0-1 0 0 0,0 0 0 0 0,0 0 1 0 0,0 1-1 0 0,0-1 0 0 0,0 0 0 0 0,0 0 0 0 0,0 0 0 0 0,0-1 0 0 0,0 1 0 0 0,0 0 0 0 0,0 0 0 0 0,0 0 0 0 0,2-1 0 0 0,10-4-316 0 0,-1 0-1 0 0,0-1 1 0 0,12-7 0 0 0,-11 6 840 0 0,109-43-582 0 0,-121 50-67 0 0,-1 0 1 0 0,0 0 0 0 0,0-1 0 0 0,1 1 0 0 0,-1 0-1 0 0,0 0 1 0 0,1 0 0 0 0,-1 0 0 0 0,0 0 0 0 0,0 0-1 0 0,1-1 1 0 0,-1 1 0 0 0,0 0 0 0 0,1 0 0 0 0,-1 0-1 0 0,0 0 1 0 0,1 0 0 0 0,-1 0 0 0 0,0 0 0 0 0,1 0-1 0 0,-1 0 1 0 0,0 1 0 0 0,1-1 0 0 0,-1 0 0 0 0,0 0-1 0 0,1 0 1 0 0,-1 0 0 0 0,0 0 0 0 0,0 0 0 0 0,1 1-1 0 0,-1-1 1 0 0,0 0 0 0 0,0 0 0 0 0,1 0 0 0 0,-1 1-1 0 0,0-1 1 0 0,0 0 0 0 0,0 0 0 0 0,1 1 0 0 0,-2 15-34 0 0,-12 16 79 0 0,2-13 21 0 0,1-1-53 0 0,1 0 0 0 0,0 0 1 0 0,-7 26-1 0 0,14-40-15 0 0,1 1 0 0 0,0-1 0 0 0,0 1 0 0 0,0-1 0 0 0,1 1 0 0 0,0-1 0 0 0,0 1 0 0 0,0 0 0 0 0,0-1 0 0 0,0 1 0 0 0,1 0 0 0 0,0-1 0 0 0,0 1 0 0 0,0-1 0 0 0,1 0 0 0 0,0 1 0 0 0,-1-1 0 0 0,2 0 0 0 0,-1 0 0 0 0,3 5 0 0 0,-3-7 12 0 0,0 0 0 0 0,0 0 0 0 0,0 0 0 0 0,0 0 0 0 0,1 0 0 0 0,-1 0 1 0 0,0 0-1 0 0,1-1 0 0 0,-1 1 0 0 0,1-1 0 0 0,0 0 0 0 0,-1 0 0 0 0,1 0 1 0 0,0 0-1 0 0,0 0 0 0 0,0-1 0 0 0,5 1 0 0 0,-3-1 9 0 0,1 0-1 0 0,-1 0 1 0 0,0-1 0 0 0,0 0-1 0 0,0 0 1 0 0,0 0-1 0 0,0-1 1 0 0,0 1 0 0 0,8-6-1 0 0,-7 5 27 0 0,0-1-1 0 0,-1-1 0 0 0,1 1 0 0 0,-1-1 0 0 0,0 0 0 0 0,0 0 1 0 0,0-1-1 0 0,-1 1 0 0 0,0-1 0 0 0,0 0 0 0 0,0 0 1 0 0,0 0-1 0 0,-1-1 0 0 0,0 0 0 0 0,0 1 0 0 0,0-1 1 0 0,1-6-1 0 0,-3 9-2 0 0,-1 1 1 0 0,1-1 0 0 0,-1 0-1 0 0,0 1 1 0 0,0-1 0 0 0,0 1-1 0 0,0-1 1 0 0,0 0 0 0 0,-1 1-1 0 0,1-1 1 0 0,-1 1 0 0 0,1-1-1 0 0,-1 1 1 0 0,0-1-1 0 0,0 1 1 0 0,0 0 0 0 0,-1-1-1 0 0,1 1 1 0 0,0 0 0 0 0,-4-4-1 0 0,2 4 3 0 0,0-1 0 0 0,0 1 0 0 0,0 0 0 0 0,0 0 0 0 0,0 0 0 0 0,-1 0 0 0 0,1 0 0 0 0,-1 1 0 0 0,1 0 0 0 0,-1 0 0 0 0,0 0 0 0 0,1 0 0 0 0,-6 0 0 0 0,4 0-25 0 0,-1 0 0 0 0,1 1 1 0 0,-1 0-1 0 0,1 0 0 0 0,-1 0 0 0 0,1 1 1 0 0,-1-1-1 0 0,1 1 0 0 0,0 1 0 0 0,-1-1 1 0 0,1 1-1 0 0,0 0 0 0 0,0 0 0 0 0,0 1 1 0 0,0-1-1 0 0,0 1 0 0 0,0 0 1 0 0,1 1-1 0 0,-8 6 0 0 0,7-1 4 0 0,0 1 1 0 0,0-1-1 0 0,1 1 0 0 0,1 0 0 0 0,-1 0 0 0 0,2 0 1 0 0,-1 1-1 0 0,2-1 0 0 0,-1 1 0 0 0,1 10 0 0 0,-10 43 198 0 0,7-50-184 0 0,-1 0-1 0 0,-1-1 1 0 0,-13 23-1 0 0,3-6-70 0 0,19-31 30 0 0,0-1 0 0 0,0 1 0 0 0,0-1 1 0 0,1 1-1 0 0,-1 0 0 0 0,1 0 0 0 0,-1 1 0 0 0,0-1 0 0 0,1 1 1 0 0,-1 0-1 0 0,1 0 0 0 0,3 0 0 0 0,-3 0 25 0 0,58 0 103 0 0,0 3-1 0 0,112 21 0 0 0,-103-13-1269 0 0,-63-10 122 0 0,4 1-3029 0 0,-3-2-2712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3:36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9 5841 0 0,'-16'-9'14136'0'0,"20"20"-9445"0"0,22 21-4404 0 0,41 21-90 0 0,-36-29-93 0 0,45 45 0 0 0,-68-62-48 0 0,-1 1-1 0 0,-1 0 1 0 0,0 1 0 0 0,0-1-1 0 0,0 1 1 0 0,-1 0 0 0 0,0 1-1 0 0,-1-1 1 0 0,0 1 0 0 0,5 19-1 0 0,-8-20 3 0 0,0 0 0 0 0,-1 0-1 0 0,0 0 1 0 0,0 0 0 0 0,-1 0-1 0 0,0 0 1 0 0,-1-1 0 0 0,0 1 0 0 0,-4 11-1 0 0,-6 13 39 0 0,-16 33-1 0 0,11-29-123 0 0,-5 11-37 0 0,1-1-2242 0 0,9-16-8455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3:45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1288 0 0,'-17'11'-928'0'0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3:45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49 981 3841 0 0,'-2'-1'259'0'0,"0"1"0"0"0,0-1 0 0 0,-1 1 0 0 0,1-1 0 0 0,0 1 0 0 0,-1 0-1 0 0,1 0 1 0 0,0 0 0 0 0,0 0 0 0 0,-1 0 0 0 0,1 1 0 0 0,0-1 0 0 0,-1 1 0 0 0,-1 1 0 0 0,3-2-215 0 0,0 0 0 0 0,1 0 0 0 0,-1 0 1 0 0,1 0-1 0 0,-1 1 0 0 0,0-1 0 0 0,1 0 0 0 0,-1 0 0 0 0,1 1 0 0 0,-1-1 0 0 0,1 1 0 0 0,-1-1 1 0 0,1 0-1 0 0,-1 1 0 0 0,1-1 0 0 0,-1 1 0 0 0,1-1 0 0 0,0 1 0 0 0,-1-1 0 0 0,1 1 1 0 0,0-1-1 0 0,-1 1 0 0 0,1 0 0 0 0,0-1 0 0 0,0 1 0 0 0,-1-1 0 0 0,1 1 0 0 0,0 0 1 0 0,0-1-1 0 0,0 1 0 0 0,0 0 0 0 0,0-1 0 0 0,0 1 0 0 0,0-1 0 0 0,0 1 0 0 0,0 0 0 0 0,0-1 1 0 0,1 1-1 0 0,-1 0 0 0 0,0-1 0 0 0,0 1 0 0 0,0-1 0 0 0,1 1 0 0 0,-1 0 0 0 0,0-1 1 0 0,1 1-1 0 0,-1-1 0 0 0,1 1 0 0 0,-1-1 0 0 0,0 1 0 0 0,1-1 0 0 0,-1 0 0 0 0,2 1 0 0 0,5 5 217 0 0,0-1 0 0 0,1 0 0 0 0,0-1 0 0 0,0 0 0 0 0,0 0 0 0 0,0-1 0 0 0,1 0 0 0 0,-1 0 0 0 0,16 2 0 0 0,-2 1 79 0 0,75 19 211 0 0,1-4-1 0 0,0-4 1 0 0,1-5-1 0 0,145-1 0 0 0,399-54-228 0 0,177-87 1839 0 0,-662 102-2086 0 0,-125 22-29 0 0,16-1 93 0 0,0-3 0 0 0,-1-1 0 0 0,0-3 0 0 0,64-26 0 0 0,-105 36-40 0 0,1 0 0 0 0,-1-1 0 0 0,1 1-1 0 0,-1-1 1 0 0,0-1 0 0 0,-1 1 0 0 0,0-1 0 0 0,0-1-1 0 0,0 1 1 0 0,0-1 0 0 0,-1 0 0 0 0,0 0 0 0 0,-1 0 0 0 0,0-1-1 0 0,0 1 1 0 0,0-1 0 0 0,-1 0 0 0 0,0 0 0 0 0,0-1 0 0 0,-1 1-1 0 0,-1 0 1 0 0,1-1 0 0 0,-1 0 0 0 0,0 1 0 0 0,-1-1-1 0 0,-1-10 1 0 0,-1 3-44 0 0,0 1-1 0 0,-1-1 1 0 0,0 1-1 0 0,-2 0 0 0 0,1 1 1 0 0,-2-1-1 0 0,0 1 1 0 0,-1 0-1 0 0,0 0 0 0 0,-1 1 1 0 0,-1 0-1 0 0,0 0 1 0 0,-21-21-1 0 0,5 10-58 0 0,-2 2 0 0 0,0 0 1 0 0,-2 2-1 0 0,0 1 0 0 0,-1 1 0 0 0,-48-20 0 0 0,-202-65-30 0 0,280 103 34 0 0,-150-44-292 0 0,-2 7-1 0 0,-1 6 1 0 0,-1 7 0 0 0,-1 6-1 0 0,-246 5 1 0 0,335 14 226 0 0,1 4 0 0 0,-1 2 0 0 0,1 4 0 0 0,1 2 0 0 0,-72 24-1 0 0,105-27 13 0 0,1 2 0 0 0,0 1 0 0 0,1 2 0 0 0,1 0 0 0 0,0 2 0 0 0,1 1 0 0 0,1 1-1 0 0,1 2 1 0 0,0 0 0 0 0,2 1 0 0 0,0 2 0 0 0,-27 36 0 0 0,44-50 32 0 0,0 0 0 0 0,0-1 1 0 0,0 2-1 0 0,2-1 0 0 0,-1 1 0 0 0,1-1 1 0 0,1 1-1 0 0,0 0 0 0 0,0 1 1 0 0,1-1-1 0 0,1 0 0 0 0,-1 15 0 0 0,3-13 30 0 0,0 1 0 0 0,0-1 0 0 0,2 0-1 0 0,-1 0 1 0 0,2 0 0 0 0,0-1 0 0 0,0 1-1 0 0,1-1 1 0 0,1 0 0 0 0,9 15-1 0 0,-2-5 9 0 0,2-2-1 0 0,0 1 0 0 0,1-2 0 0 0,1 0 1 0 0,1-1-1 0 0,1-1 0 0 0,0 0 0 0 0,1-2 1 0 0,1 0-1 0 0,42 22 0 0 0,-7-11 30 0 0,0-2 0 0 0,2-3 0 0 0,81 19 1 0 0,-7-9-57 0 0,190 21 0 0 0,-293-49-355 0 0,39 4-2084 0 0,1-2-4385 0 0,-32-3 591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3:46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9 3537 0 0,'-7'-2'596'0'0,"-29"-4"-318"0"0,35 5-72 0 0,0 1 0 0 0,0 0 0 0 0,-1 0 0 0 0,1 0 1 0 0,0 0-1 0 0,0 0 0 0 0,0 0 0 0 0,0 1 0 0 0,0-1 1 0 0,0 0-1 0 0,0 1 0 0 0,0-1 0 0 0,0 0 0 0 0,0 1 0 0 0,-1 0 1 0 0,35 0 3168 0 0,114 2-565 0 0,218 31 0 0 0,-41-1-719 0 0,-292-31-2544 0 0,285 25 1849 0 0,-183-5-10174 0 0,-119-19 2130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37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11 3377 0 0,'-18'-2'483'0'0,"-13"-2"167"0"0,52-1-124 0 0,110 20 545 0 0,-79-7 206 0 0,55 0 1 0 0,-20-7 204 0 0,317 12 1255 0 0,246 13-1037 0 0,0-27 1040 0 0,-553 1-2455 0 0,418 30 976 0 0,-407-23-1057 0 0,157-8 1 0 0,105-34 1830 0 0,-360 33-1965 0 0,2 0-16 0 0,0 0-1 0 0,0 1 1 0 0,0 0-1 0 0,-1 1 1 0 0,1 0-1 0 0,0 1 1 0 0,0 0-1 0 0,0 1 1 0 0,0 0 0 0 0,15 5-1 0 0,-26-7-56 0 0,-1 1 1 0 0,0-1-1 0 0,1 0 1 0 0,-1 0-1 0 0,1 0 1 0 0,-1 0-1 0 0,0 1 1 0 0,1-1-1 0 0,-1 0 1 0 0,0 0-1 0 0,1 1 0 0 0,-1-1 1 0 0,0 0-1 0 0,1 0 1 0 0,-1 1-1 0 0,0-1 1 0 0,0 1-1 0 0,1-1 1 0 0,-1 0-1 0 0,0 1 1 0 0,0-1-1 0 0,0 0 0 0 0,1 1 1 0 0,-1-1-1 0 0,0 1 1 0 0,0-1-1 0 0,0 0 1 0 0,0 1-1 0 0,0-1 1 0 0,0 1-1 0 0,0-1 1 0 0,0 1-1 0 0,0-1 0 0 0,0 0 1 0 0,0 1-1 0 0,0-1 1 0 0,-1 1-1 0 0,-13 15-1674 0 0,-24 5-3609 0 0,8-9 758 0 0,-8 0-1869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39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1809 181 9362 0 0,'-5'-12'674'0'0,"-1"0"-1"0"0,0 0 1 0 0,-1 1 0 0 0,0 0 0 0 0,-14-16-1 0 0,15 22-588 0 0,1 0-1 0 0,-1 0 1 0 0,0 1-1 0 0,0-1 1 0 0,0 1-1 0 0,0 0 0 0 0,-1 1 1 0 0,0 0-1 0 0,0 0 1 0 0,0 0-1 0 0,-10-2 1 0 0,-44-6-90 0 0,1 2 1 0 0,-114-1 0 0 0,64 5 38 0 0,103 4-21 0 0,-418-9 1455 0 0,373 13-1368 0 0,1 2 0 0 0,0 3-1 0 0,0 2 1 0 0,1 2 0 0 0,0 2 0 0 0,-58 26-1 0 0,67-23 51 0 0,2 2 1 0 0,0 2-1 0 0,2 2 0 0 0,0 1 0 0 0,1 2 0 0 0,2 1 1 0 0,-38 40-1 0 0,62-57-151 0 0,2 0 0 0 0,-1 1-1 0 0,2 0 1 0 0,-1 1 0 0 0,1 0 0 0 0,1 0 0 0 0,0 0 0 0 0,1 1 0 0 0,1 0 0 0 0,-1 0-1 0 0,2 0 1 0 0,-4 26 0 0 0,6-29-3 0 0,1 0 1 0 0,0-1-1 0 0,1 1 0 0 0,0 0 1 0 0,0 0-1 0 0,1-1 0 0 0,0 1 0 0 0,1-1 1 0 0,0 0-1 0 0,1 0 0 0 0,0 0 0 0 0,0 0 1 0 0,0 0-1 0 0,2-1 0 0 0,-1 0 1 0 0,1 0-1 0 0,0 0 0 0 0,12 11 0 0 0,4 1 16 0 0,1-1-1 0 0,0-1 0 0 0,2-2 0 0 0,0 0 0 0 0,0-1 0 0 0,41 15 0 0 0,-18-11 25 0 0,2-2-1 0 0,92 19 0 0 0,-43-19 83 0 0,0-6 0 0 0,1-3-1 0 0,0-5 1 0 0,1-4-1 0 0,-1-5 1 0 0,-1-4-1 0 0,0-4 1 0 0,152-42-1 0 0,-47-14 126 0 0,-175 58-123 0 0,-1-2 1 0 0,0-1-1 0 0,-1-1 1 0 0,46-35 0 0 0,-61 41 22 0 0,-1-1 1 0 0,-1 0 0 0 0,0 0 0 0 0,0 0 0 0 0,-1-2 0 0 0,-1 1 0 0 0,0-1 0 0 0,-1 0 0 0 0,0-1-1 0 0,-1 1 1 0 0,0-1 0 0 0,-1-1 0 0 0,3-14 0 0 0,-6 18-107 0 0,0 0 0 0 0,-1 0 0 0 0,0 0 0 0 0,-1 0 0 0 0,0 0 0 0 0,-1 0 0 0 0,0 0 0 0 0,-1 0 0 0 0,0 0 0 0 0,0 1-1 0 0,-1-1 1 0 0,-1 1 0 0 0,0-1 0 0 0,0 1 0 0 0,-1 0 0 0 0,0 1 0 0 0,-1-1 0 0 0,-10-12 0 0 0,2 6-43 0 0,-1 0 0 0 0,-1 2 0 0 0,0 0 0 0 0,-1 0 0 0 0,-1 1 0 0 0,0 2 0 0 0,0 0 0 0 0,-1 0 0 0 0,-1 2 0 0 0,1 0 0 0 0,-39-10 0 0 0,13 7-26 0 0,-1 2 0 0 0,1 1 0 0 0,-1 3 0 0 0,-69 0 0 0 0,50 7-831 0 0,1 2-1 0 0,-1 3 1 0 0,-119 28 0 0 0,116-15-5054 0 0,-105 43 0 0 0,114-34 1387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45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23 3625 0 0,'-22'-22'20392'0'0,"22"47"-19929"0"0,4 38-174 0 0,-4-31-297 0 0,2 1 0 0 0,2 0-1 0 0,1-1 1 0 0,1 0 0 0 0,11 31 0 0 0,-16-60 18 0 0,0-1 0 0 0,0 0 1 0 0,0 0-1 0 0,1 1 0 0 0,-1-1 0 0 0,1 0 1 0 0,-1 0-1 0 0,1 0 0 0 0,0-1 0 0 0,0 1 1 0 0,0 0-1 0 0,0-1 0 0 0,0 1 0 0 0,0-1 1 0 0,0 1-1 0 0,0-1 0 0 0,0 0 0 0 0,1 0 1 0 0,-1 0-1 0 0,1 0 0 0 0,-1-1 0 0 0,5 2 1 0 0,4-1 1 0 0,1 0 0 0 0,0 0-1 0 0,22-3 1 0 0,17 2 9 0 0,-16 6 177 0 0,-15-2-1521 0 0,-2-1-4504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46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9922 0 0,'3'17'10379'0'0,"4"-2"-4745"0"0,-6-12-5474 0 0,1 0-1 0 0,-1 0 1 0 0,0 0 0 0 0,0 0 0 0 0,0 1 0 0 0,0-1-1 0 0,0 0 1 0 0,-1 0 0 0 0,1 4 0 0 0,-2 7-759 0 0,1 1 0 0 0,-2-1 0 0 0,0-1 0 0 0,-4 16 0 0 0,5-25 417 0 0,0 1 0 0 0,0-1 0 0 0,-1 0 0 0 0,1 0-1 0 0,-1 0 1 0 0,0 0 0 0 0,0 0 0 0 0,-1 0 0 0 0,1-1 0 0 0,-1 1 0 0 0,0-1 0 0 0,0 0 0 0 0,0 1 0 0 0,0-1 0 0 0,-1-1 0 0 0,-6 6 0 0 0,32-11 4285 0 0,26 12-2831 0 0,-38-6-1299 0 0,1-1 0 0 0,-1 0-1 0 0,1-1 1 0 0,11 1 0 0 0,12-8 444 0 0,-10 0-2398 0 0,-7 5-4714 0 0,-58 34 255 0 0,36-27 7667 0 0,0 0 0 0 0,1 0 0 0 0,0 0 1 0 0,0 1-1 0 0,1 0 0 0 0,-4 10 1 0 0,4-10-581 0 0,1 1 1 0 0,0 0-1 0 0,0 0 0 0 0,1-1 1 0 0,0 1-1 0 0,0 12 1 0 0,0-17-599 0 0,1 1 1 0 0,0-1 0 0 0,1 1-1 0 0,-1-1 1 0 0,1 1 0 0 0,-1-1-1 0 0,1 0 1 0 0,0 1 0 0 0,0-1-1 0 0,0 0 1 0 0,1 0 0 0 0,-1 0-1 0 0,1 0 1 0 0,0 0 0 0 0,0 0-1 0 0,0 0 1 0 0,0 0 0 0 0,0-1-1 0 0,1 1 1 0 0,-1-1 0 0 0,1 0-1 0 0,-1 0 1 0 0,1 1 0 0 0,0-2-1 0 0,0 1 1 0 0,0 0 0 0 0,0-1-1 0 0,0 1 1 0 0,1-1 0 0 0,-1 0-1 0 0,0 0 1 0 0,1 0 0 0 0,-1-1-1 0 0,0 1 1 0 0,6 0 0 0 0,-5-1-299 0 0,0 0 0 0 0,0 0 0 0 0,0-1 0 0 0,0 1 0 0 0,0-1 0 0 0,0 0 0 0 0,0 0 1 0 0,0 0-1 0 0,0-1 0 0 0,0 1 0 0 0,-1-1 0 0 0,7-4 0 0 0,23-18-9479 0 0,-15 10 1695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8T07:34:46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85 14579 0 0,'-2'-1'603'0'0,"0"0"0"0"0,0 1 1 0 0,0-1-1 0 0,0 0 0 0 0,0 0 0 0 0,0 0 0 0 0,0-1 0 0 0,1 1 1 0 0,-1 0-1 0 0,1-1 0 0 0,-1 1 0 0 0,1-1 0 0 0,-1 1 0 0 0,-1-4 1 0 0,2 4-397 0 0,1 0 0 0 0,-1-1 0 0 0,0 1 0 0 0,1-1 0 0 0,-1 1 0 0 0,1-1 0 0 0,0 1 0 0 0,-1-1 0 0 0,1 1 0 0 0,0-1 0 0 0,0 0 0 0 0,0 1 0 0 0,0-1 0 0 0,0 1 0 0 0,1-1 0 0 0,-1-1 0 0 0,1 1-161 0 0,0 0 0 0 0,-1 0 0 0 0,1 0 1 0 0,0 0-1 0 0,1 0 0 0 0,-1 0 0 0 0,0 0 1 0 0,0 0-1 0 0,1 1 0 0 0,-1-1 0 0 0,1 1 1 0 0,0-1-1 0 0,-1 1 0 0 0,1-1 0 0 0,0 1 1 0 0,0 0-1 0 0,0 0 0 0 0,0 0 0 0 0,0 0 1 0 0,0 0-1 0 0,0 0 0 0 0,0 1 0 0 0,0-1 1 0 0,0 1-1 0 0,1-1 0 0 0,-1 1 1 0 0,3 0-1 0 0,3 0-23 0 0,0 0 0 0 0,0 0 1 0 0,-1 1-1 0 0,1 0 0 0 0,0 1 1 0 0,0-1-1 0 0,-1 2 1 0 0,1-1-1 0 0,-1 1 0 0 0,0 0 1 0 0,0 1-1 0 0,7 3 0 0 0,-10-4-35 0 0,-1-1-1 0 0,0 0 1 0 0,1 1-1 0 0,-1 0 1 0 0,0 0-1 0 0,0 0 1 0 0,0 0-1 0 0,-1 0 1 0 0,1 1-1 0 0,-1-1 1 0 0,0 1 0 0 0,0 0-1 0 0,0-1 1 0 0,0 1-1 0 0,-1 0 1 0 0,1 0-1 0 0,-1 0 1 0 0,0 0-1 0 0,0 1 1 0 0,-1-1-1 0 0,1 0 1 0 0,-1 0-1 0 0,0 8 1 0 0,-2 2-99 0 0,-1-1 1 0 0,-1 1 0 0 0,0-1-1 0 0,-1 1 1 0 0,-8 16 0 0 0,8-20 127 0 0,0 0 1 0 0,1 0 0 0 0,1 1 0 0 0,-1-1 0 0 0,1 1-1 0 0,1 0 1 0 0,0 0 0 0 0,1 0 0 0 0,0 11 0 0 0,1-16 23 0 0,1-1 0 0 0,1 1 1 0 0,-1-1-1 0 0,1 1 1 0 0,0-1-1 0 0,0 0 0 0 0,1 1 1 0 0,-1-1-1 0 0,1-1 1 0 0,1 1-1 0 0,-1 0 0 0 0,0-1 1 0 0,1 1-1 0 0,7 5 1 0 0,-9-7-74 0 0,0-1 1 0 0,1 0 0 0 0,-1 0-1 0 0,1 0 1 0 0,0 0 0 0 0,-1-1-1 0 0,1 1 1 0 0,0-1 0 0 0,0 0 0 0 0,0 1-1 0 0,0-1 1 0 0,0-1 0 0 0,0 1-1 0 0,0 0 1 0 0,1-1 0 0 0,-1 1 0 0 0,0-1-1 0 0,0 0 1 0 0,0 0 0 0 0,1-1-1 0 0,-1 1 1 0 0,0 0 0 0 0,0-1-1 0 0,0 0 1 0 0,0 0 0 0 0,5-2 0 0 0,27-21-5076 0 0,-31 20 3317 0 0,0 0-1 0 0,0 0 1 0 0,0-1 0 0 0,0 1-1 0 0,2-7 1 0 0,5-7-5521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DDEC5-3AB3-48E0-8AA1-DC7FBBEB18C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6675"/>
            <a:ext cx="25495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B8647-8000-42A8-9B5E-942422AA42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38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B8647-8000-42A8-9B5E-942422AA42A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705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chemeClr val="tx1"/>
                </a:solidFill>
                <a:latin typeface="나눔고딕OTF"/>
                <a:cs typeface="나눔고딕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chemeClr val="tx1"/>
                </a:solidFill>
                <a:latin typeface="나눔고딕OTF"/>
                <a:cs typeface="나눔고딕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chemeClr val="tx1"/>
                </a:solidFill>
                <a:latin typeface="나눔고딕OTF"/>
                <a:cs typeface="나눔고딕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27321" y="1086650"/>
            <a:ext cx="7087100" cy="719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549527" y="4065391"/>
            <a:ext cx="1917309" cy="6859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57664" y="2607043"/>
            <a:ext cx="4241171" cy="836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1" i="0">
                <a:solidFill>
                  <a:schemeClr val="tx1"/>
                </a:solidFill>
                <a:latin typeface="나눔고딕OTF"/>
                <a:cs typeface="나눔고딕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.png"/><Relationship Id="rId21" Type="http://schemas.openxmlformats.org/officeDocument/2006/relationships/image" Target="../media/image12.png"/><Relationship Id="rId42" Type="http://schemas.openxmlformats.org/officeDocument/2006/relationships/customXml" Target="../ink/ink19.xml"/><Relationship Id="rId63" Type="http://schemas.openxmlformats.org/officeDocument/2006/relationships/image" Target="../media/image33.png"/><Relationship Id="rId84" Type="http://schemas.openxmlformats.org/officeDocument/2006/relationships/customXml" Target="../ink/ink40.xml"/><Relationship Id="rId138" Type="http://schemas.openxmlformats.org/officeDocument/2006/relationships/customXml" Target="../ink/ink67.xml"/><Relationship Id="rId159" Type="http://schemas.openxmlformats.org/officeDocument/2006/relationships/image" Target="../media/image81.png"/><Relationship Id="rId170" Type="http://schemas.openxmlformats.org/officeDocument/2006/relationships/customXml" Target="../ink/ink83.xml"/><Relationship Id="rId107" Type="http://schemas.openxmlformats.org/officeDocument/2006/relationships/image" Target="../media/image55.png"/><Relationship Id="rId11" Type="http://schemas.openxmlformats.org/officeDocument/2006/relationships/image" Target="../media/image7.png"/><Relationship Id="rId32" Type="http://schemas.openxmlformats.org/officeDocument/2006/relationships/customXml" Target="../ink/ink14.xml"/><Relationship Id="rId53" Type="http://schemas.openxmlformats.org/officeDocument/2006/relationships/image" Target="../media/image28.png"/><Relationship Id="rId74" Type="http://schemas.openxmlformats.org/officeDocument/2006/relationships/customXml" Target="../ink/ink35.xml"/><Relationship Id="rId128" Type="http://schemas.openxmlformats.org/officeDocument/2006/relationships/customXml" Target="../ink/ink62.xml"/><Relationship Id="rId149" Type="http://schemas.openxmlformats.org/officeDocument/2006/relationships/image" Target="../media/image76.png"/><Relationship Id="rId5" Type="http://schemas.openxmlformats.org/officeDocument/2006/relationships/image" Target="../media/image2.jpg"/><Relationship Id="rId95" Type="http://schemas.openxmlformats.org/officeDocument/2006/relationships/image" Target="../media/image49.png"/><Relationship Id="rId160" Type="http://schemas.openxmlformats.org/officeDocument/2006/relationships/customXml" Target="../ink/ink78.xml"/><Relationship Id="rId181" Type="http://schemas.openxmlformats.org/officeDocument/2006/relationships/image" Target="../media/image92.png"/><Relationship Id="rId22" Type="http://schemas.openxmlformats.org/officeDocument/2006/relationships/customXml" Target="../ink/ink9.xml"/><Relationship Id="rId43" Type="http://schemas.openxmlformats.org/officeDocument/2006/relationships/image" Target="../media/image23.png"/><Relationship Id="rId64" Type="http://schemas.openxmlformats.org/officeDocument/2006/relationships/customXml" Target="../ink/ink30.xml"/><Relationship Id="rId118" Type="http://schemas.openxmlformats.org/officeDocument/2006/relationships/customXml" Target="../ink/ink57.xml"/><Relationship Id="rId139" Type="http://schemas.openxmlformats.org/officeDocument/2006/relationships/image" Target="../media/image71.png"/><Relationship Id="rId85" Type="http://schemas.openxmlformats.org/officeDocument/2006/relationships/image" Target="../media/image44.png"/><Relationship Id="rId150" Type="http://schemas.openxmlformats.org/officeDocument/2006/relationships/customXml" Target="../ink/ink73.xml"/><Relationship Id="rId171" Type="http://schemas.openxmlformats.org/officeDocument/2006/relationships/image" Target="../media/image87.png"/><Relationship Id="rId12" Type="http://schemas.openxmlformats.org/officeDocument/2006/relationships/customXml" Target="../ink/ink4.xml"/><Relationship Id="rId33" Type="http://schemas.openxmlformats.org/officeDocument/2006/relationships/image" Target="../media/image18.png"/><Relationship Id="rId108" Type="http://schemas.openxmlformats.org/officeDocument/2006/relationships/customXml" Target="../ink/ink52.xml"/><Relationship Id="rId129" Type="http://schemas.openxmlformats.org/officeDocument/2006/relationships/image" Target="../media/image66.png"/><Relationship Id="rId54" Type="http://schemas.openxmlformats.org/officeDocument/2006/relationships/customXml" Target="../ink/ink25.xml"/><Relationship Id="rId75" Type="http://schemas.openxmlformats.org/officeDocument/2006/relationships/image" Target="../media/image39.png"/><Relationship Id="rId96" Type="http://schemas.openxmlformats.org/officeDocument/2006/relationships/customXml" Target="../ink/ink46.xml"/><Relationship Id="rId140" Type="http://schemas.openxmlformats.org/officeDocument/2006/relationships/customXml" Target="../ink/ink68.xml"/><Relationship Id="rId161" Type="http://schemas.openxmlformats.org/officeDocument/2006/relationships/image" Target="../media/image82.png"/><Relationship Id="rId182" Type="http://schemas.openxmlformats.org/officeDocument/2006/relationships/customXml" Target="../ink/ink89.xml"/><Relationship Id="rId6" Type="http://schemas.openxmlformats.org/officeDocument/2006/relationships/customXml" Target="../ink/ink1.xml"/><Relationship Id="rId23" Type="http://schemas.openxmlformats.org/officeDocument/2006/relationships/image" Target="../media/image13.png"/><Relationship Id="rId119" Type="http://schemas.openxmlformats.org/officeDocument/2006/relationships/image" Target="../media/image61.png"/><Relationship Id="rId44" Type="http://schemas.openxmlformats.org/officeDocument/2006/relationships/customXml" Target="../ink/ink20.xml"/><Relationship Id="rId65" Type="http://schemas.openxmlformats.org/officeDocument/2006/relationships/image" Target="../media/image34.png"/><Relationship Id="rId86" Type="http://schemas.openxmlformats.org/officeDocument/2006/relationships/customXml" Target="../ink/ink41.xml"/><Relationship Id="rId130" Type="http://schemas.openxmlformats.org/officeDocument/2006/relationships/customXml" Target="../ink/ink63.xml"/><Relationship Id="rId151" Type="http://schemas.openxmlformats.org/officeDocument/2006/relationships/image" Target="../media/image77.png"/><Relationship Id="rId172" Type="http://schemas.openxmlformats.org/officeDocument/2006/relationships/customXml" Target="../ink/ink84.xml"/><Relationship Id="rId13" Type="http://schemas.openxmlformats.org/officeDocument/2006/relationships/image" Target="../media/image8.png"/><Relationship Id="rId18" Type="http://schemas.openxmlformats.org/officeDocument/2006/relationships/customXml" Target="../ink/ink7.xml"/><Relationship Id="rId39" Type="http://schemas.openxmlformats.org/officeDocument/2006/relationships/image" Target="../media/image21.png"/><Relationship Id="rId109" Type="http://schemas.openxmlformats.org/officeDocument/2006/relationships/image" Target="../media/image56.png"/><Relationship Id="rId34" Type="http://schemas.openxmlformats.org/officeDocument/2006/relationships/customXml" Target="../ink/ink15.xml"/><Relationship Id="rId50" Type="http://schemas.openxmlformats.org/officeDocument/2006/relationships/customXml" Target="../ink/ink23.xml"/><Relationship Id="rId55" Type="http://schemas.openxmlformats.org/officeDocument/2006/relationships/image" Target="../media/image29.png"/><Relationship Id="rId76" Type="http://schemas.openxmlformats.org/officeDocument/2006/relationships/customXml" Target="../ink/ink36.xml"/><Relationship Id="rId97" Type="http://schemas.openxmlformats.org/officeDocument/2006/relationships/image" Target="../media/image50.png"/><Relationship Id="rId104" Type="http://schemas.openxmlformats.org/officeDocument/2006/relationships/customXml" Target="../ink/ink50.xml"/><Relationship Id="rId120" Type="http://schemas.openxmlformats.org/officeDocument/2006/relationships/customXml" Target="../ink/ink58.xml"/><Relationship Id="rId125" Type="http://schemas.openxmlformats.org/officeDocument/2006/relationships/image" Target="../media/image64.png"/><Relationship Id="rId141" Type="http://schemas.openxmlformats.org/officeDocument/2006/relationships/image" Target="../media/image72.png"/><Relationship Id="rId146" Type="http://schemas.openxmlformats.org/officeDocument/2006/relationships/customXml" Target="../ink/ink71.xml"/><Relationship Id="rId167" Type="http://schemas.openxmlformats.org/officeDocument/2006/relationships/image" Target="../media/image85.png"/><Relationship Id="rId7" Type="http://schemas.openxmlformats.org/officeDocument/2006/relationships/image" Target="../media/image5.png"/><Relationship Id="rId71" Type="http://schemas.openxmlformats.org/officeDocument/2006/relationships/image" Target="../media/image37.png"/><Relationship Id="rId92" Type="http://schemas.openxmlformats.org/officeDocument/2006/relationships/customXml" Target="../ink/ink44.xml"/><Relationship Id="rId162" Type="http://schemas.openxmlformats.org/officeDocument/2006/relationships/customXml" Target="../ink/ink79.xml"/><Relationship Id="rId183" Type="http://schemas.openxmlformats.org/officeDocument/2006/relationships/image" Target="../media/image93.png"/><Relationship Id="rId2" Type="http://schemas.openxmlformats.org/officeDocument/2006/relationships/image" Target="../media/image3.jpg"/><Relationship Id="rId29" Type="http://schemas.openxmlformats.org/officeDocument/2006/relationships/image" Target="../media/image16.png"/><Relationship Id="rId24" Type="http://schemas.openxmlformats.org/officeDocument/2006/relationships/customXml" Target="../ink/ink10.xml"/><Relationship Id="rId40" Type="http://schemas.openxmlformats.org/officeDocument/2006/relationships/customXml" Target="../ink/ink18.xml"/><Relationship Id="rId45" Type="http://schemas.openxmlformats.org/officeDocument/2006/relationships/image" Target="../media/image24.png"/><Relationship Id="rId66" Type="http://schemas.openxmlformats.org/officeDocument/2006/relationships/customXml" Target="../ink/ink31.xml"/><Relationship Id="rId87" Type="http://schemas.openxmlformats.org/officeDocument/2006/relationships/image" Target="../media/image45.png"/><Relationship Id="rId110" Type="http://schemas.openxmlformats.org/officeDocument/2006/relationships/customXml" Target="../ink/ink53.xml"/><Relationship Id="rId115" Type="http://schemas.openxmlformats.org/officeDocument/2006/relationships/image" Target="../media/image59.png"/><Relationship Id="rId131" Type="http://schemas.openxmlformats.org/officeDocument/2006/relationships/image" Target="../media/image67.png"/><Relationship Id="rId136" Type="http://schemas.openxmlformats.org/officeDocument/2006/relationships/customXml" Target="../ink/ink66.xml"/><Relationship Id="rId157" Type="http://schemas.openxmlformats.org/officeDocument/2006/relationships/image" Target="../media/image80.png"/><Relationship Id="rId178" Type="http://schemas.openxmlformats.org/officeDocument/2006/relationships/customXml" Target="../ink/ink87.xml"/><Relationship Id="rId61" Type="http://schemas.openxmlformats.org/officeDocument/2006/relationships/image" Target="../media/image32.png"/><Relationship Id="rId82" Type="http://schemas.openxmlformats.org/officeDocument/2006/relationships/customXml" Target="../ink/ink39.xml"/><Relationship Id="rId152" Type="http://schemas.openxmlformats.org/officeDocument/2006/relationships/customXml" Target="../ink/ink74.xml"/><Relationship Id="rId173" Type="http://schemas.openxmlformats.org/officeDocument/2006/relationships/image" Target="../media/image88.png"/><Relationship Id="rId19" Type="http://schemas.openxmlformats.org/officeDocument/2006/relationships/image" Target="../media/image11.png"/><Relationship Id="rId14" Type="http://schemas.openxmlformats.org/officeDocument/2006/relationships/customXml" Target="../ink/ink5.xml"/><Relationship Id="rId30" Type="http://schemas.openxmlformats.org/officeDocument/2006/relationships/customXml" Target="../ink/ink13.xml"/><Relationship Id="rId35" Type="http://schemas.openxmlformats.org/officeDocument/2006/relationships/image" Target="../media/image19.png"/><Relationship Id="rId56" Type="http://schemas.openxmlformats.org/officeDocument/2006/relationships/customXml" Target="../ink/ink26.xml"/><Relationship Id="rId77" Type="http://schemas.openxmlformats.org/officeDocument/2006/relationships/image" Target="../media/image40.png"/><Relationship Id="rId100" Type="http://schemas.openxmlformats.org/officeDocument/2006/relationships/customXml" Target="../ink/ink48.xml"/><Relationship Id="rId105" Type="http://schemas.openxmlformats.org/officeDocument/2006/relationships/image" Target="../media/image54.png"/><Relationship Id="rId126" Type="http://schemas.openxmlformats.org/officeDocument/2006/relationships/customXml" Target="../ink/ink61.xml"/><Relationship Id="rId147" Type="http://schemas.openxmlformats.org/officeDocument/2006/relationships/image" Target="../media/image75.png"/><Relationship Id="rId168" Type="http://schemas.openxmlformats.org/officeDocument/2006/relationships/customXml" Target="../ink/ink82.xml"/><Relationship Id="rId8" Type="http://schemas.openxmlformats.org/officeDocument/2006/relationships/customXml" Target="../ink/ink2.xml"/><Relationship Id="rId51" Type="http://schemas.openxmlformats.org/officeDocument/2006/relationships/image" Target="../media/image27.png"/><Relationship Id="rId72" Type="http://schemas.openxmlformats.org/officeDocument/2006/relationships/customXml" Target="../ink/ink34.xml"/><Relationship Id="rId93" Type="http://schemas.openxmlformats.org/officeDocument/2006/relationships/image" Target="../media/image48.png"/><Relationship Id="rId98" Type="http://schemas.openxmlformats.org/officeDocument/2006/relationships/customXml" Target="../ink/ink47.xml"/><Relationship Id="rId121" Type="http://schemas.openxmlformats.org/officeDocument/2006/relationships/image" Target="../media/image62.png"/><Relationship Id="rId142" Type="http://schemas.openxmlformats.org/officeDocument/2006/relationships/customXml" Target="../ink/ink69.xml"/><Relationship Id="rId163" Type="http://schemas.openxmlformats.org/officeDocument/2006/relationships/image" Target="../media/image83.png"/><Relationship Id="rId184" Type="http://schemas.openxmlformats.org/officeDocument/2006/relationships/customXml" Target="../ink/ink90.xml"/><Relationship Id="rId3" Type="http://schemas.openxmlformats.org/officeDocument/2006/relationships/image" Target="../media/image4.jpg"/><Relationship Id="rId25" Type="http://schemas.openxmlformats.org/officeDocument/2006/relationships/image" Target="../media/image14.png"/><Relationship Id="rId46" Type="http://schemas.openxmlformats.org/officeDocument/2006/relationships/customXml" Target="../ink/ink21.xml"/><Relationship Id="rId67" Type="http://schemas.openxmlformats.org/officeDocument/2006/relationships/image" Target="../media/image35.png"/><Relationship Id="rId116" Type="http://schemas.openxmlformats.org/officeDocument/2006/relationships/customXml" Target="../ink/ink56.xml"/><Relationship Id="rId137" Type="http://schemas.openxmlformats.org/officeDocument/2006/relationships/image" Target="../media/image70.png"/><Relationship Id="rId158" Type="http://schemas.openxmlformats.org/officeDocument/2006/relationships/customXml" Target="../ink/ink77.xml"/><Relationship Id="rId20" Type="http://schemas.openxmlformats.org/officeDocument/2006/relationships/customXml" Target="../ink/ink8.xml"/><Relationship Id="rId41" Type="http://schemas.openxmlformats.org/officeDocument/2006/relationships/image" Target="../media/image22.png"/><Relationship Id="rId62" Type="http://schemas.openxmlformats.org/officeDocument/2006/relationships/customXml" Target="../ink/ink29.xml"/><Relationship Id="rId83" Type="http://schemas.openxmlformats.org/officeDocument/2006/relationships/image" Target="../media/image43.png"/><Relationship Id="rId88" Type="http://schemas.openxmlformats.org/officeDocument/2006/relationships/customXml" Target="../ink/ink42.xml"/><Relationship Id="rId111" Type="http://schemas.openxmlformats.org/officeDocument/2006/relationships/image" Target="../media/image57.png"/><Relationship Id="rId132" Type="http://schemas.openxmlformats.org/officeDocument/2006/relationships/customXml" Target="../ink/ink64.xml"/><Relationship Id="rId153" Type="http://schemas.openxmlformats.org/officeDocument/2006/relationships/image" Target="../media/image78.png"/><Relationship Id="rId174" Type="http://schemas.openxmlformats.org/officeDocument/2006/relationships/customXml" Target="../ink/ink85.xml"/><Relationship Id="rId179" Type="http://schemas.openxmlformats.org/officeDocument/2006/relationships/image" Target="../media/image91.png"/><Relationship Id="rId15" Type="http://schemas.openxmlformats.org/officeDocument/2006/relationships/image" Target="../media/image9.png"/><Relationship Id="rId36" Type="http://schemas.openxmlformats.org/officeDocument/2006/relationships/customXml" Target="../ink/ink16.xml"/><Relationship Id="rId57" Type="http://schemas.openxmlformats.org/officeDocument/2006/relationships/image" Target="../media/image30.png"/><Relationship Id="rId106" Type="http://schemas.openxmlformats.org/officeDocument/2006/relationships/customXml" Target="../ink/ink51.xml"/><Relationship Id="rId127" Type="http://schemas.openxmlformats.org/officeDocument/2006/relationships/image" Target="../media/image65.png"/><Relationship Id="rId10" Type="http://schemas.openxmlformats.org/officeDocument/2006/relationships/customXml" Target="../ink/ink3.xml"/><Relationship Id="rId31" Type="http://schemas.openxmlformats.org/officeDocument/2006/relationships/image" Target="../media/image17.png"/><Relationship Id="rId52" Type="http://schemas.openxmlformats.org/officeDocument/2006/relationships/customXml" Target="../ink/ink24.xml"/><Relationship Id="rId73" Type="http://schemas.openxmlformats.org/officeDocument/2006/relationships/image" Target="../media/image38.png"/><Relationship Id="rId78" Type="http://schemas.openxmlformats.org/officeDocument/2006/relationships/customXml" Target="../ink/ink37.xml"/><Relationship Id="rId94" Type="http://schemas.openxmlformats.org/officeDocument/2006/relationships/customXml" Target="../ink/ink45.xml"/><Relationship Id="rId99" Type="http://schemas.openxmlformats.org/officeDocument/2006/relationships/image" Target="../media/image51.png"/><Relationship Id="rId101" Type="http://schemas.openxmlformats.org/officeDocument/2006/relationships/image" Target="../media/image52.png"/><Relationship Id="rId122" Type="http://schemas.openxmlformats.org/officeDocument/2006/relationships/customXml" Target="../ink/ink59.xml"/><Relationship Id="rId143" Type="http://schemas.openxmlformats.org/officeDocument/2006/relationships/image" Target="../media/image73.png"/><Relationship Id="rId148" Type="http://schemas.openxmlformats.org/officeDocument/2006/relationships/customXml" Target="../ink/ink72.xml"/><Relationship Id="rId164" Type="http://schemas.openxmlformats.org/officeDocument/2006/relationships/customXml" Target="../ink/ink80.xml"/><Relationship Id="rId169" Type="http://schemas.openxmlformats.org/officeDocument/2006/relationships/image" Target="../media/image86.png"/><Relationship Id="rId185" Type="http://schemas.openxmlformats.org/officeDocument/2006/relationships/image" Target="../media/image94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80" Type="http://schemas.openxmlformats.org/officeDocument/2006/relationships/customXml" Target="../ink/ink88.xml"/><Relationship Id="rId26" Type="http://schemas.openxmlformats.org/officeDocument/2006/relationships/customXml" Target="../ink/ink11.xml"/><Relationship Id="rId47" Type="http://schemas.openxmlformats.org/officeDocument/2006/relationships/image" Target="../media/image25.png"/><Relationship Id="rId68" Type="http://schemas.openxmlformats.org/officeDocument/2006/relationships/customXml" Target="../ink/ink32.xml"/><Relationship Id="rId89" Type="http://schemas.openxmlformats.org/officeDocument/2006/relationships/image" Target="../media/image46.png"/><Relationship Id="rId112" Type="http://schemas.openxmlformats.org/officeDocument/2006/relationships/customXml" Target="../ink/ink54.xml"/><Relationship Id="rId133" Type="http://schemas.openxmlformats.org/officeDocument/2006/relationships/image" Target="../media/image68.png"/><Relationship Id="rId154" Type="http://schemas.openxmlformats.org/officeDocument/2006/relationships/customXml" Target="../ink/ink75.xml"/><Relationship Id="rId175" Type="http://schemas.openxmlformats.org/officeDocument/2006/relationships/image" Target="../media/image89.png"/><Relationship Id="rId16" Type="http://schemas.openxmlformats.org/officeDocument/2006/relationships/customXml" Target="../ink/ink6.xml"/><Relationship Id="rId37" Type="http://schemas.openxmlformats.org/officeDocument/2006/relationships/image" Target="../media/image20.png"/><Relationship Id="rId58" Type="http://schemas.openxmlformats.org/officeDocument/2006/relationships/customXml" Target="../ink/ink27.xml"/><Relationship Id="rId79" Type="http://schemas.openxmlformats.org/officeDocument/2006/relationships/image" Target="../media/image41.png"/><Relationship Id="rId102" Type="http://schemas.openxmlformats.org/officeDocument/2006/relationships/customXml" Target="../ink/ink49.xml"/><Relationship Id="rId123" Type="http://schemas.openxmlformats.org/officeDocument/2006/relationships/image" Target="../media/image63.png"/><Relationship Id="rId144" Type="http://schemas.openxmlformats.org/officeDocument/2006/relationships/customXml" Target="../ink/ink70.xml"/><Relationship Id="rId90" Type="http://schemas.openxmlformats.org/officeDocument/2006/relationships/customXml" Target="../ink/ink43.xml"/><Relationship Id="rId165" Type="http://schemas.openxmlformats.org/officeDocument/2006/relationships/image" Target="../media/image84.png"/><Relationship Id="rId186" Type="http://schemas.openxmlformats.org/officeDocument/2006/relationships/customXml" Target="../ink/ink91.xml"/><Relationship Id="rId27" Type="http://schemas.openxmlformats.org/officeDocument/2006/relationships/image" Target="../media/image15.png"/><Relationship Id="rId48" Type="http://schemas.openxmlformats.org/officeDocument/2006/relationships/customXml" Target="../ink/ink22.xml"/><Relationship Id="rId69" Type="http://schemas.openxmlformats.org/officeDocument/2006/relationships/image" Target="../media/image36.png"/><Relationship Id="rId113" Type="http://schemas.openxmlformats.org/officeDocument/2006/relationships/image" Target="../media/image58.png"/><Relationship Id="rId134" Type="http://schemas.openxmlformats.org/officeDocument/2006/relationships/customXml" Target="../ink/ink65.xml"/><Relationship Id="rId80" Type="http://schemas.openxmlformats.org/officeDocument/2006/relationships/customXml" Target="../ink/ink38.xml"/><Relationship Id="rId155" Type="http://schemas.openxmlformats.org/officeDocument/2006/relationships/image" Target="../media/image79.png"/><Relationship Id="rId176" Type="http://schemas.openxmlformats.org/officeDocument/2006/relationships/customXml" Target="../ink/ink86.xml"/><Relationship Id="rId17" Type="http://schemas.openxmlformats.org/officeDocument/2006/relationships/image" Target="../media/image10.png"/><Relationship Id="rId38" Type="http://schemas.openxmlformats.org/officeDocument/2006/relationships/customXml" Target="../ink/ink17.xml"/><Relationship Id="rId59" Type="http://schemas.openxmlformats.org/officeDocument/2006/relationships/image" Target="../media/image31.png"/><Relationship Id="rId103" Type="http://schemas.openxmlformats.org/officeDocument/2006/relationships/image" Target="../media/image53.png"/><Relationship Id="rId124" Type="http://schemas.openxmlformats.org/officeDocument/2006/relationships/customXml" Target="../ink/ink60.xml"/><Relationship Id="rId70" Type="http://schemas.openxmlformats.org/officeDocument/2006/relationships/customXml" Target="../ink/ink33.xml"/><Relationship Id="rId91" Type="http://schemas.openxmlformats.org/officeDocument/2006/relationships/image" Target="../media/image47.png"/><Relationship Id="rId145" Type="http://schemas.openxmlformats.org/officeDocument/2006/relationships/image" Target="../media/image74.png"/><Relationship Id="rId166" Type="http://schemas.openxmlformats.org/officeDocument/2006/relationships/customXml" Target="../ink/ink81.xml"/><Relationship Id="rId187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2.xml"/><Relationship Id="rId49" Type="http://schemas.openxmlformats.org/officeDocument/2006/relationships/image" Target="../media/image26.png"/><Relationship Id="rId114" Type="http://schemas.openxmlformats.org/officeDocument/2006/relationships/customXml" Target="../ink/ink55.xml"/><Relationship Id="rId60" Type="http://schemas.openxmlformats.org/officeDocument/2006/relationships/customXml" Target="../ink/ink28.xml"/><Relationship Id="rId81" Type="http://schemas.openxmlformats.org/officeDocument/2006/relationships/image" Target="../media/image42.png"/><Relationship Id="rId135" Type="http://schemas.openxmlformats.org/officeDocument/2006/relationships/image" Target="../media/image69.png"/><Relationship Id="rId156" Type="http://schemas.openxmlformats.org/officeDocument/2006/relationships/customXml" Target="../ink/ink76.xml"/><Relationship Id="rId177" Type="http://schemas.openxmlformats.org/officeDocument/2006/relationships/image" Target="../media/image9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60.png"/><Relationship Id="rId7" Type="http://schemas.openxmlformats.org/officeDocument/2006/relationships/image" Target="../media/image464.jp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3.png"/><Relationship Id="rId5" Type="http://schemas.openxmlformats.org/officeDocument/2006/relationships/image" Target="../media/image462.png"/><Relationship Id="rId4" Type="http://schemas.openxmlformats.org/officeDocument/2006/relationships/image" Target="../media/image461.png"/><Relationship Id="rId9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6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2.png"/><Relationship Id="rId21" Type="http://schemas.openxmlformats.org/officeDocument/2006/relationships/image" Target="../media/image104.png"/><Relationship Id="rId42" Type="http://schemas.openxmlformats.org/officeDocument/2006/relationships/customXml" Target="../ink/ink111.xml"/><Relationship Id="rId63" Type="http://schemas.openxmlformats.org/officeDocument/2006/relationships/image" Target="../media/image125.png"/><Relationship Id="rId84" Type="http://schemas.openxmlformats.org/officeDocument/2006/relationships/customXml" Target="../ink/ink132.xml"/><Relationship Id="rId138" Type="http://schemas.openxmlformats.org/officeDocument/2006/relationships/customXml" Target="../ink/ink159.xml"/><Relationship Id="rId159" Type="http://schemas.openxmlformats.org/officeDocument/2006/relationships/image" Target="../media/image173.png"/><Relationship Id="rId170" Type="http://schemas.openxmlformats.org/officeDocument/2006/relationships/customXml" Target="../ink/ink175.xml"/><Relationship Id="rId107" Type="http://schemas.openxmlformats.org/officeDocument/2006/relationships/image" Target="../media/image147.png"/><Relationship Id="rId11" Type="http://schemas.openxmlformats.org/officeDocument/2006/relationships/image" Target="../media/image99.png"/><Relationship Id="rId32" Type="http://schemas.openxmlformats.org/officeDocument/2006/relationships/customXml" Target="../ink/ink106.xml"/><Relationship Id="rId53" Type="http://schemas.openxmlformats.org/officeDocument/2006/relationships/image" Target="../media/image120.png"/><Relationship Id="rId74" Type="http://schemas.openxmlformats.org/officeDocument/2006/relationships/customXml" Target="../ink/ink127.xml"/><Relationship Id="rId128" Type="http://schemas.openxmlformats.org/officeDocument/2006/relationships/customXml" Target="../ink/ink154.xml"/><Relationship Id="rId149" Type="http://schemas.openxmlformats.org/officeDocument/2006/relationships/image" Target="../media/image168.png"/><Relationship Id="rId5" Type="http://schemas.openxmlformats.org/officeDocument/2006/relationships/image" Target="../media/image96.png"/><Relationship Id="rId95" Type="http://schemas.openxmlformats.org/officeDocument/2006/relationships/image" Target="../media/image141.png"/><Relationship Id="rId160" Type="http://schemas.openxmlformats.org/officeDocument/2006/relationships/customXml" Target="../ink/ink170.xml"/><Relationship Id="rId181" Type="http://schemas.openxmlformats.org/officeDocument/2006/relationships/image" Target="../media/image184.png"/><Relationship Id="rId22" Type="http://schemas.openxmlformats.org/officeDocument/2006/relationships/customXml" Target="../ink/ink101.xml"/><Relationship Id="rId43" Type="http://schemas.openxmlformats.org/officeDocument/2006/relationships/image" Target="../media/image115.png"/><Relationship Id="rId64" Type="http://schemas.openxmlformats.org/officeDocument/2006/relationships/customXml" Target="../ink/ink122.xml"/><Relationship Id="rId118" Type="http://schemas.openxmlformats.org/officeDocument/2006/relationships/customXml" Target="../ink/ink149.xml"/><Relationship Id="rId139" Type="http://schemas.openxmlformats.org/officeDocument/2006/relationships/image" Target="../media/image163.png"/><Relationship Id="rId85" Type="http://schemas.openxmlformats.org/officeDocument/2006/relationships/image" Target="../media/image136.png"/><Relationship Id="rId150" Type="http://schemas.openxmlformats.org/officeDocument/2006/relationships/customXml" Target="../ink/ink165.xml"/><Relationship Id="rId171" Type="http://schemas.openxmlformats.org/officeDocument/2006/relationships/image" Target="../media/image179.png"/><Relationship Id="rId12" Type="http://schemas.openxmlformats.org/officeDocument/2006/relationships/customXml" Target="../ink/ink96.xml"/><Relationship Id="rId33" Type="http://schemas.openxmlformats.org/officeDocument/2006/relationships/image" Target="../media/image110.png"/><Relationship Id="rId108" Type="http://schemas.openxmlformats.org/officeDocument/2006/relationships/customXml" Target="../ink/ink144.xml"/><Relationship Id="rId129" Type="http://schemas.openxmlformats.org/officeDocument/2006/relationships/image" Target="../media/image158.png"/><Relationship Id="rId54" Type="http://schemas.openxmlformats.org/officeDocument/2006/relationships/customXml" Target="../ink/ink117.xml"/><Relationship Id="rId75" Type="http://schemas.openxmlformats.org/officeDocument/2006/relationships/image" Target="../media/image131.png"/><Relationship Id="rId96" Type="http://schemas.openxmlformats.org/officeDocument/2006/relationships/customXml" Target="../ink/ink138.xml"/><Relationship Id="rId140" Type="http://schemas.openxmlformats.org/officeDocument/2006/relationships/customXml" Target="../ink/ink160.xml"/><Relationship Id="rId161" Type="http://schemas.openxmlformats.org/officeDocument/2006/relationships/image" Target="../media/image174.png"/><Relationship Id="rId6" Type="http://schemas.openxmlformats.org/officeDocument/2006/relationships/customXml" Target="../ink/ink93.xml"/><Relationship Id="rId23" Type="http://schemas.openxmlformats.org/officeDocument/2006/relationships/image" Target="../media/image105.png"/><Relationship Id="rId119" Type="http://schemas.openxmlformats.org/officeDocument/2006/relationships/image" Target="../media/image153.png"/><Relationship Id="rId44" Type="http://schemas.openxmlformats.org/officeDocument/2006/relationships/customXml" Target="../ink/ink112.xml"/><Relationship Id="rId60" Type="http://schemas.openxmlformats.org/officeDocument/2006/relationships/customXml" Target="../ink/ink120.xml"/><Relationship Id="rId65" Type="http://schemas.openxmlformats.org/officeDocument/2006/relationships/image" Target="../media/image126.png"/><Relationship Id="rId81" Type="http://schemas.openxmlformats.org/officeDocument/2006/relationships/image" Target="../media/image134.png"/><Relationship Id="rId86" Type="http://schemas.openxmlformats.org/officeDocument/2006/relationships/customXml" Target="../ink/ink133.xml"/><Relationship Id="rId130" Type="http://schemas.openxmlformats.org/officeDocument/2006/relationships/customXml" Target="../ink/ink155.xml"/><Relationship Id="rId135" Type="http://schemas.openxmlformats.org/officeDocument/2006/relationships/image" Target="../media/image161.png"/><Relationship Id="rId151" Type="http://schemas.openxmlformats.org/officeDocument/2006/relationships/image" Target="../media/image169.png"/><Relationship Id="rId156" Type="http://schemas.openxmlformats.org/officeDocument/2006/relationships/customXml" Target="../ink/ink168.xml"/><Relationship Id="rId177" Type="http://schemas.openxmlformats.org/officeDocument/2006/relationships/image" Target="../media/image182.png"/><Relationship Id="rId172" Type="http://schemas.openxmlformats.org/officeDocument/2006/relationships/customXml" Target="../ink/ink176.xml"/><Relationship Id="rId13" Type="http://schemas.openxmlformats.org/officeDocument/2006/relationships/image" Target="../media/image100.png"/><Relationship Id="rId18" Type="http://schemas.openxmlformats.org/officeDocument/2006/relationships/customXml" Target="../ink/ink99.xml"/><Relationship Id="rId39" Type="http://schemas.openxmlformats.org/officeDocument/2006/relationships/image" Target="../media/image113.png"/><Relationship Id="rId109" Type="http://schemas.openxmlformats.org/officeDocument/2006/relationships/image" Target="../media/image148.png"/><Relationship Id="rId34" Type="http://schemas.openxmlformats.org/officeDocument/2006/relationships/customXml" Target="../ink/ink107.xml"/><Relationship Id="rId50" Type="http://schemas.openxmlformats.org/officeDocument/2006/relationships/customXml" Target="../ink/ink115.xml"/><Relationship Id="rId55" Type="http://schemas.openxmlformats.org/officeDocument/2006/relationships/image" Target="../media/image121.png"/><Relationship Id="rId76" Type="http://schemas.openxmlformats.org/officeDocument/2006/relationships/customXml" Target="../ink/ink128.xml"/><Relationship Id="rId97" Type="http://schemas.openxmlformats.org/officeDocument/2006/relationships/image" Target="../media/image142.png"/><Relationship Id="rId104" Type="http://schemas.openxmlformats.org/officeDocument/2006/relationships/customXml" Target="../ink/ink142.xml"/><Relationship Id="rId120" Type="http://schemas.openxmlformats.org/officeDocument/2006/relationships/customXml" Target="../ink/ink150.xml"/><Relationship Id="rId125" Type="http://schemas.openxmlformats.org/officeDocument/2006/relationships/image" Target="../media/image156.png"/><Relationship Id="rId141" Type="http://schemas.openxmlformats.org/officeDocument/2006/relationships/image" Target="../media/image164.png"/><Relationship Id="rId146" Type="http://schemas.openxmlformats.org/officeDocument/2006/relationships/customXml" Target="../ink/ink163.xml"/><Relationship Id="rId167" Type="http://schemas.openxmlformats.org/officeDocument/2006/relationships/image" Target="../media/image177.png"/><Relationship Id="rId7" Type="http://schemas.openxmlformats.org/officeDocument/2006/relationships/image" Target="../media/image97.png"/><Relationship Id="rId71" Type="http://schemas.openxmlformats.org/officeDocument/2006/relationships/image" Target="../media/image129.png"/><Relationship Id="rId92" Type="http://schemas.openxmlformats.org/officeDocument/2006/relationships/customXml" Target="../ink/ink136.xml"/><Relationship Id="rId162" Type="http://schemas.openxmlformats.org/officeDocument/2006/relationships/customXml" Target="../ink/ink171.xml"/><Relationship Id="rId2" Type="http://schemas.openxmlformats.org/officeDocument/2006/relationships/image" Target="../media/image1.png"/><Relationship Id="rId29" Type="http://schemas.openxmlformats.org/officeDocument/2006/relationships/image" Target="../media/image108.png"/><Relationship Id="rId24" Type="http://schemas.openxmlformats.org/officeDocument/2006/relationships/customXml" Target="../ink/ink102.xml"/><Relationship Id="rId40" Type="http://schemas.openxmlformats.org/officeDocument/2006/relationships/customXml" Target="../ink/ink110.xml"/><Relationship Id="rId45" Type="http://schemas.openxmlformats.org/officeDocument/2006/relationships/image" Target="../media/image116.png"/><Relationship Id="rId66" Type="http://schemas.openxmlformats.org/officeDocument/2006/relationships/customXml" Target="../ink/ink123.xml"/><Relationship Id="rId87" Type="http://schemas.openxmlformats.org/officeDocument/2006/relationships/image" Target="../media/image137.png"/><Relationship Id="rId110" Type="http://schemas.openxmlformats.org/officeDocument/2006/relationships/customXml" Target="../ink/ink145.xml"/><Relationship Id="rId115" Type="http://schemas.openxmlformats.org/officeDocument/2006/relationships/image" Target="../media/image151.png"/><Relationship Id="rId131" Type="http://schemas.openxmlformats.org/officeDocument/2006/relationships/image" Target="../media/image159.png"/><Relationship Id="rId136" Type="http://schemas.openxmlformats.org/officeDocument/2006/relationships/customXml" Target="../ink/ink158.xml"/><Relationship Id="rId157" Type="http://schemas.openxmlformats.org/officeDocument/2006/relationships/image" Target="../media/image172.png"/><Relationship Id="rId178" Type="http://schemas.openxmlformats.org/officeDocument/2006/relationships/customXml" Target="../ink/ink179.xml"/><Relationship Id="rId61" Type="http://schemas.openxmlformats.org/officeDocument/2006/relationships/image" Target="../media/image124.png"/><Relationship Id="rId82" Type="http://schemas.openxmlformats.org/officeDocument/2006/relationships/customXml" Target="../ink/ink131.xml"/><Relationship Id="rId152" Type="http://schemas.openxmlformats.org/officeDocument/2006/relationships/customXml" Target="../ink/ink166.xml"/><Relationship Id="rId173" Type="http://schemas.openxmlformats.org/officeDocument/2006/relationships/image" Target="../media/image180.png"/><Relationship Id="rId19" Type="http://schemas.openxmlformats.org/officeDocument/2006/relationships/image" Target="../media/image103.png"/><Relationship Id="rId14" Type="http://schemas.openxmlformats.org/officeDocument/2006/relationships/customXml" Target="../ink/ink97.xml"/><Relationship Id="rId30" Type="http://schemas.openxmlformats.org/officeDocument/2006/relationships/customXml" Target="../ink/ink105.xml"/><Relationship Id="rId35" Type="http://schemas.openxmlformats.org/officeDocument/2006/relationships/image" Target="../media/image111.png"/><Relationship Id="rId56" Type="http://schemas.openxmlformats.org/officeDocument/2006/relationships/customXml" Target="../ink/ink118.xml"/><Relationship Id="rId77" Type="http://schemas.openxmlformats.org/officeDocument/2006/relationships/image" Target="../media/image132.png"/><Relationship Id="rId100" Type="http://schemas.openxmlformats.org/officeDocument/2006/relationships/customXml" Target="../ink/ink140.xml"/><Relationship Id="rId105" Type="http://schemas.openxmlformats.org/officeDocument/2006/relationships/image" Target="../media/image146.png"/><Relationship Id="rId126" Type="http://schemas.openxmlformats.org/officeDocument/2006/relationships/customXml" Target="../ink/ink153.xml"/><Relationship Id="rId147" Type="http://schemas.openxmlformats.org/officeDocument/2006/relationships/image" Target="../media/image167.png"/><Relationship Id="rId168" Type="http://schemas.openxmlformats.org/officeDocument/2006/relationships/customXml" Target="../ink/ink174.xml"/><Relationship Id="rId8" Type="http://schemas.openxmlformats.org/officeDocument/2006/relationships/customXml" Target="../ink/ink94.xml"/><Relationship Id="rId51" Type="http://schemas.openxmlformats.org/officeDocument/2006/relationships/image" Target="../media/image119.png"/><Relationship Id="rId72" Type="http://schemas.openxmlformats.org/officeDocument/2006/relationships/customXml" Target="../ink/ink126.xml"/><Relationship Id="rId93" Type="http://schemas.openxmlformats.org/officeDocument/2006/relationships/image" Target="../media/image140.png"/><Relationship Id="rId98" Type="http://schemas.openxmlformats.org/officeDocument/2006/relationships/customXml" Target="../ink/ink139.xml"/><Relationship Id="rId121" Type="http://schemas.openxmlformats.org/officeDocument/2006/relationships/image" Target="../media/image154.png"/><Relationship Id="rId142" Type="http://schemas.openxmlformats.org/officeDocument/2006/relationships/customXml" Target="../ink/ink161.xml"/><Relationship Id="rId163" Type="http://schemas.openxmlformats.org/officeDocument/2006/relationships/image" Target="../media/image175.png"/><Relationship Id="rId3" Type="http://schemas.openxmlformats.org/officeDocument/2006/relationships/image" Target="../media/image2.jpg"/><Relationship Id="rId25" Type="http://schemas.openxmlformats.org/officeDocument/2006/relationships/image" Target="../media/image106.png"/><Relationship Id="rId46" Type="http://schemas.openxmlformats.org/officeDocument/2006/relationships/customXml" Target="../ink/ink113.xml"/><Relationship Id="rId67" Type="http://schemas.openxmlformats.org/officeDocument/2006/relationships/image" Target="../media/image127.png"/><Relationship Id="rId116" Type="http://schemas.openxmlformats.org/officeDocument/2006/relationships/customXml" Target="../ink/ink148.xml"/><Relationship Id="rId137" Type="http://schemas.openxmlformats.org/officeDocument/2006/relationships/image" Target="../media/image162.png"/><Relationship Id="rId158" Type="http://schemas.openxmlformats.org/officeDocument/2006/relationships/customXml" Target="../ink/ink169.xml"/><Relationship Id="rId20" Type="http://schemas.openxmlformats.org/officeDocument/2006/relationships/customXml" Target="../ink/ink100.xml"/><Relationship Id="rId41" Type="http://schemas.openxmlformats.org/officeDocument/2006/relationships/image" Target="../media/image114.png"/><Relationship Id="rId62" Type="http://schemas.openxmlformats.org/officeDocument/2006/relationships/customXml" Target="../ink/ink121.xml"/><Relationship Id="rId83" Type="http://schemas.openxmlformats.org/officeDocument/2006/relationships/image" Target="../media/image135.png"/><Relationship Id="rId88" Type="http://schemas.openxmlformats.org/officeDocument/2006/relationships/customXml" Target="../ink/ink134.xml"/><Relationship Id="rId111" Type="http://schemas.openxmlformats.org/officeDocument/2006/relationships/image" Target="../media/image149.png"/><Relationship Id="rId132" Type="http://schemas.openxmlformats.org/officeDocument/2006/relationships/customXml" Target="../ink/ink156.xml"/><Relationship Id="rId153" Type="http://schemas.openxmlformats.org/officeDocument/2006/relationships/image" Target="../media/image170.png"/><Relationship Id="rId174" Type="http://schemas.openxmlformats.org/officeDocument/2006/relationships/customXml" Target="../ink/ink177.xml"/><Relationship Id="rId179" Type="http://schemas.openxmlformats.org/officeDocument/2006/relationships/image" Target="../media/image183.png"/><Relationship Id="rId15" Type="http://schemas.openxmlformats.org/officeDocument/2006/relationships/image" Target="../media/image101.png"/><Relationship Id="rId36" Type="http://schemas.openxmlformats.org/officeDocument/2006/relationships/customXml" Target="../ink/ink108.xml"/><Relationship Id="rId57" Type="http://schemas.openxmlformats.org/officeDocument/2006/relationships/image" Target="../media/image122.png"/><Relationship Id="rId106" Type="http://schemas.openxmlformats.org/officeDocument/2006/relationships/customXml" Target="../ink/ink143.xml"/><Relationship Id="rId127" Type="http://schemas.openxmlformats.org/officeDocument/2006/relationships/image" Target="../media/image157.png"/><Relationship Id="rId10" Type="http://schemas.openxmlformats.org/officeDocument/2006/relationships/customXml" Target="../ink/ink95.xml"/><Relationship Id="rId31" Type="http://schemas.openxmlformats.org/officeDocument/2006/relationships/image" Target="../media/image109.png"/><Relationship Id="rId52" Type="http://schemas.openxmlformats.org/officeDocument/2006/relationships/customXml" Target="../ink/ink116.xml"/><Relationship Id="rId73" Type="http://schemas.openxmlformats.org/officeDocument/2006/relationships/image" Target="../media/image130.png"/><Relationship Id="rId78" Type="http://schemas.openxmlformats.org/officeDocument/2006/relationships/customXml" Target="../ink/ink129.xml"/><Relationship Id="rId94" Type="http://schemas.openxmlformats.org/officeDocument/2006/relationships/customXml" Target="../ink/ink137.xml"/><Relationship Id="rId99" Type="http://schemas.openxmlformats.org/officeDocument/2006/relationships/image" Target="../media/image143.png"/><Relationship Id="rId101" Type="http://schemas.openxmlformats.org/officeDocument/2006/relationships/image" Target="../media/image144.png"/><Relationship Id="rId122" Type="http://schemas.openxmlformats.org/officeDocument/2006/relationships/customXml" Target="../ink/ink151.xml"/><Relationship Id="rId143" Type="http://schemas.openxmlformats.org/officeDocument/2006/relationships/image" Target="../media/image165.png"/><Relationship Id="rId148" Type="http://schemas.openxmlformats.org/officeDocument/2006/relationships/customXml" Target="../ink/ink164.xml"/><Relationship Id="rId164" Type="http://schemas.openxmlformats.org/officeDocument/2006/relationships/customXml" Target="../ink/ink172.xml"/><Relationship Id="rId169" Type="http://schemas.openxmlformats.org/officeDocument/2006/relationships/image" Target="../media/image178.png"/><Relationship Id="rId4" Type="http://schemas.openxmlformats.org/officeDocument/2006/relationships/customXml" Target="../ink/ink92.xml"/><Relationship Id="rId9" Type="http://schemas.openxmlformats.org/officeDocument/2006/relationships/image" Target="../media/image98.png"/><Relationship Id="rId180" Type="http://schemas.openxmlformats.org/officeDocument/2006/relationships/customXml" Target="../ink/ink180.xml"/><Relationship Id="rId26" Type="http://schemas.openxmlformats.org/officeDocument/2006/relationships/customXml" Target="../ink/ink103.xml"/><Relationship Id="rId47" Type="http://schemas.openxmlformats.org/officeDocument/2006/relationships/image" Target="../media/image117.png"/><Relationship Id="rId68" Type="http://schemas.openxmlformats.org/officeDocument/2006/relationships/customXml" Target="../ink/ink124.xml"/><Relationship Id="rId89" Type="http://schemas.openxmlformats.org/officeDocument/2006/relationships/image" Target="../media/image138.png"/><Relationship Id="rId112" Type="http://schemas.openxmlformats.org/officeDocument/2006/relationships/customXml" Target="../ink/ink146.xml"/><Relationship Id="rId133" Type="http://schemas.openxmlformats.org/officeDocument/2006/relationships/image" Target="../media/image160.png"/><Relationship Id="rId154" Type="http://schemas.openxmlformats.org/officeDocument/2006/relationships/customXml" Target="../ink/ink167.xml"/><Relationship Id="rId175" Type="http://schemas.openxmlformats.org/officeDocument/2006/relationships/image" Target="../media/image181.png"/><Relationship Id="rId16" Type="http://schemas.openxmlformats.org/officeDocument/2006/relationships/customXml" Target="../ink/ink98.xml"/><Relationship Id="rId37" Type="http://schemas.openxmlformats.org/officeDocument/2006/relationships/image" Target="../media/image112.png"/><Relationship Id="rId58" Type="http://schemas.openxmlformats.org/officeDocument/2006/relationships/customXml" Target="../ink/ink119.xml"/><Relationship Id="rId79" Type="http://schemas.openxmlformats.org/officeDocument/2006/relationships/image" Target="../media/image133.png"/><Relationship Id="rId102" Type="http://schemas.openxmlformats.org/officeDocument/2006/relationships/customXml" Target="../ink/ink141.xml"/><Relationship Id="rId123" Type="http://schemas.openxmlformats.org/officeDocument/2006/relationships/image" Target="../media/image155.png"/><Relationship Id="rId144" Type="http://schemas.openxmlformats.org/officeDocument/2006/relationships/customXml" Target="../ink/ink162.xml"/><Relationship Id="rId90" Type="http://schemas.openxmlformats.org/officeDocument/2006/relationships/customXml" Target="../ink/ink135.xml"/><Relationship Id="rId165" Type="http://schemas.openxmlformats.org/officeDocument/2006/relationships/image" Target="../media/image176.png"/><Relationship Id="rId27" Type="http://schemas.openxmlformats.org/officeDocument/2006/relationships/image" Target="../media/image107.png"/><Relationship Id="rId48" Type="http://schemas.openxmlformats.org/officeDocument/2006/relationships/customXml" Target="../ink/ink114.xml"/><Relationship Id="rId69" Type="http://schemas.openxmlformats.org/officeDocument/2006/relationships/image" Target="../media/image128.png"/><Relationship Id="rId113" Type="http://schemas.openxmlformats.org/officeDocument/2006/relationships/image" Target="../media/image150.png"/><Relationship Id="rId134" Type="http://schemas.openxmlformats.org/officeDocument/2006/relationships/customXml" Target="../ink/ink157.xml"/><Relationship Id="rId80" Type="http://schemas.openxmlformats.org/officeDocument/2006/relationships/customXml" Target="../ink/ink130.xml"/><Relationship Id="rId155" Type="http://schemas.openxmlformats.org/officeDocument/2006/relationships/image" Target="../media/image171.png"/><Relationship Id="rId176" Type="http://schemas.openxmlformats.org/officeDocument/2006/relationships/customXml" Target="../ink/ink178.xml"/><Relationship Id="rId17" Type="http://schemas.openxmlformats.org/officeDocument/2006/relationships/image" Target="../media/image102.png"/><Relationship Id="rId38" Type="http://schemas.openxmlformats.org/officeDocument/2006/relationships/customXml" Target="../ink/ink109.xml"/><Relationship Id="rId59" Type="http://schemas.openxmlformats.org/officeDocument/2006/relationships/image" Target="../media/image123.png"/><Relationship Id="rId103" Type="http://schemas.openxmlformats.org/officeDocument/2006/relationships/image" Target="../media/image145.png"/><Relationship Id="rId124" Type="http://schemas.openxmlformats.org/officeDocument/2006/relationships/customXml" Target="../ink/ink152.xml"/><Relationship Id="rId70" Type="http://schemas.openxmlformats.org/officeDocument/2006/relationships/customXml" Target="../ink/ink125.xml"/><Relationship Id="rId91" Type="http://schemas.openxmlformats.org/officeDocument/2006/relationships/image" Target="../media/image139.png"/><Relationship Id="rId145" Type="http://schemas.openxmlformats.org/officeDocument/2006/relationships/image" Target="../media/image166.png"/><Relationship Id="rId166" Type="http://schemas.openxmlformats.org/officeDocument/2006/relationships/customXml" Target="../ink/ink173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04.xml"/><Relationship Id="rId49" Type="http://schemas.openxmlformats.org/officeDocument/2006/relationships/image" Target="../media/image118.png"/><Relationship Id="rId114" Type="http://schemas.openxmlformats.org/officeDocument/2006/relationships/customXml" Target="../ink/ink147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37.xml"/><Relationship Id="rId21" Type="http://schemas.openxmlformats.org/officeDocument/2006/relationships/customXml" Target="../ink/ink189.xml"/><Relationship Id="rId63" Type="http://schemas.openxmlformats.org/officeDocument/2006/relationships/customXml" Target="../ink/ink210.xml"/><Relationship Id="rId159" Type="http://schemas.openxmlformats.org/officeDocument/2006/relationships/customXml" Target="../ink/ink258.xml"/><Relationship Id="rId170" Type="http://schemas.openxmlformats.org/officeDocument/2006/relationships/image" Target="../media/image268.png"/><Relationship Id="rId226" Type="http://schemas.openxmlformats.org/officeDocument/2006/relationships/image" Target="../media/image296.png"/><Relationship Id="rId107" Type="http://schemas.openxmlformats.org/officeDocument/2006/relationships/customXml" Target="../ink/ink232.xml"/><Relationship Id="rId11" Type="http://schemas.openxmlformats.org/officeDocument/2006/relationships/customXml" Target="../ink/ink184.xml"/><Relationship Id="rId32" Type="http://schemas.openxmlformats.org/officeDocument/2006/relationships/image" Target="../media/image199.png"/><Relationship Id="rId53" Type="http://schemas.openxmlformats.org/officeDocument/2006/relationships/customXml" Target="../ink/ink205.xml"/><Relationship Id="rId74" Type="http://schemas.openxmlformats.org/officeDocument/2006/relationships/image" Target="../media/image220.png"/><Relationship Id="rId128" Type="http://schemas.openxmlformats.org/officeDocument/2006/relationships/image" Target="../media/image247.png"/><Relationship Id="rId149" Type="http://schemas.openxmlformats.org/officeDocument/2006/relationships/customXml" Target="../ink/ink253.xml"/><Relationship Id="rId5" Type="http://schemas.openxmlformats.org/officeDocument/2006/relationships/customXml" Target="../ink/ink181.xml"/><Relationship Id="rId95" Type="http://schemas.openxmlformats.org/officeDocument/2006/relationships/customXml" Target="../ink/ink226.xml"/><Relationship Id="rId160" Type="http://schemas.openxmlformats.org/officeDocument/2006/relationships/image" Target="../media/image263.png"/><Relationship Id="rId181" Type="http://schemas.openxmlformats.org/officeDocument/2006/relationships/customXml" Target="../ink/ink269.xml"/><Relationship Id="rId216" Type="http://schemas.openxmlformats.org/officeDocument/2006/relationships/image" Target="../media/image291.png"/><Relationship Id="rId237" Type="http://schemas.openxmlformats.org/officeDocument/2006/relationships/customXml" Target="../ink/ink297.xml"/><Relationship Id="rId258" Type="http://schemas.openxmlformats.org/officeDocument/2006/relationships/image" Target="../media/image312.png"/><Relationship Id="rId22" Type="http://schemas.openxmlformats.org/officeDocument/2006/relationships/image" Target="../media/image194.png"/><Relationship Id="rId43" Type="http://schemas.openxmlformats.org/officeDocument/2006/relationships/customXml" Target="../ink/ink200.xml"/><Relationship Id="rId64" Type="http://schemas.openxmlformats.org/officeDocument/2006/relationships/image" Target="../media/image215.png"/><Relationship Id="rId118" Type="http://schemas.openxmlformats.org/officeDocument/2006/relationships/image" Target="../media/image242.png"/><Relationship Id="rId139" Type="http://schemas.openxmlformats.org/officeDocument/2006/relationships/customXml" Target="../ink/ink248.xml"/><Relationship Id="rId85" Type="http://schemas.openxmlformats.org/officeDocument/2006/relationships/customXml" Target="../ink/ink221.xml"/><Relationship Id="rId150" Type="http://schemas.openxmlformats.org/officeDocument/2006/relationships/image" Target="../media/image258.png"/><Relationship Id="rId171" Type="http://schemas.openxmlformats.org/officeDocument/2006/relationships/customXml" Target="../ink/ink264.xml"/><Relationship Id="rId192" Type="http://schemas.openxmlformats.org/officeDocument/2006/relationships/image" Target="../media/image279.png"/><Relationship Id="rId206" Type="http://schemas.openxmlformats.org/officeDocument/2006/relationships/image" Target="../media/image286.png"/><Relationship Id="rId227" Type="http://schemas.openxmlformats.org/officeDocument/2006/relationships/customXml" Target="../ink/ink292.xml"/><Relationship Id="rId248" Type="http://schemas.openxmlformats.org/officeDocument/2006/relationships/image" Target="../media/image307.png"/><Relationship Id="rId12" Type="http://schemas.openxmlformats.org/officeDocument/2006/relationships/image" Target="../media/image189.png"/><Relationship Id="rId33" Type="http://schemas.openxmlformats.org/officeDocument/2006/relationships/customXml" Target="../ink/ink195.xml"/><Relationship Id="rId108" Type="http://schemas.openxmlformats.org/officeDocument/2006/relationships/image" Target="../media/image237.png"/><Relationship Id="rId129" Type="http://schemas.openxmlformats.org/officeDocument/2006/relationships/customXml" Target="../ink/ink243.xml"/><Relationship Id="rId54" Type="http://schemas.openxmlformats.org/officeDocument/2006/relationships/image" Target="../media/image210.png"/><Relationship Id="rId75" Type="http://schemas.openxmlformats.org/officeDocument/2006/relationships/customXml" Target="../ink/ink216.xml"/><Relationship Id="rId96" Type="http://schemas.openxmlformats.org/officeDocument/2006/relationships/image" Target="../media/image231.png"/><Relationship Id="rId140" Type="http://schemas.openxmlformats.org/officeDocument/2006/relationships/image" Target="../media/image253.png"/><Relationship Id="rId161" Type="http://schemas.openxmlformats.org/officeDocument/2006/relationships/customXml" Target="../ink/ink259.xml"/><Relationship Id="rId182" Type="http://schemas.openxmlformats.org/officeDocument/2006/relationships/image" Target="../media/image274.png"/><Relationship Id="rId217" Type="http://schemas.openxmlformats.org/officeDocument/2006/relationships/customXml" Target="../ink/ink287.xml"/><Relationship Id="rId6" Type="http://schemas.openxmlformats.org/officeDocument/2006/relationships/image" Target="../media/image186.png"/><Relationship Id="rId238" Type="http://schemas.openxmlformats.org/officeDocument/2006/relationships/image" Target="../media/image302.png"/><Relationship Id="rId259" Type="http://schemas.openxmlformats.org/officeDocument/2006/relationships/customXml" Target="../ink/ink308.xml"/><Relationship Id="rId23" Type="http://schemas.openxmlformats.org/officeDocument/2006/relationships/customXml" Target="../ink/ink190.xml"/><Relationship Id="rId119" Type="http://schemas.openxmlformats.org/officeDocument/2006/relationships/customXml" Target="../ink/ink238.xml"/><Relationship Id="rId44" Type="http://schemas.openxmlformats.org/officeDocument/2006/relationships/image" Target="../media/image205.png"/><Relationship Id="rId65" Type="http://schemas.openxmlformats.org/officeDocument/2006/relationships/customXml" Target="../ink/ink211.xml"/><Relationship Id="rId86" Type="http://schemas.openxmlformats.org/officeDocument/2006/relationships/image" Target="../media/image226.png"/><Relationship Id="rId130" Type="http://schemas.openxmlformats.org/officeDocument/2006/relationships/image" Target="../media/image248.png"/><Relationship Id="rId151" Type="http://schemas.openxmlformats.org/officeDocument/2006/relationships/customXml" Target="../ink/ink254.xml"/><Relationship Id="rId172" Type="http://schemas.openxmlformats.org/officeDocument/2006/relationships/image" Target="../media/image269.png"/><Relationship Id="rId193" Type="http://schemas.openxmlformats.org/officeDocument/2006/relationships/customXml" Target="../ink/ink275.xml"/><Relationship Id="rId207" Type="http://schemas.openxmlformats.org/officeDocument/2006/relationships/customXml" Target="../ink/ink282.xml"/><Relationship Id="rId228" Type="http://schemas.openxmlformats.org/officeDocument/2006/relationships/image" Target="../media/image297.png"/><Relationship Id="rId249" Type="http://schemas.openxmlformats.org/officeDocument/2006/relationships/customXml" Target="../ink/ink303.xml"/><Relationship Id="rId13" Type="http://schemas.openxmlformats.org/officeDocument/2006/relationships/customXml" Target="../ink/ink185.xml"/><Relationship Id="rId109" Type="http://schemas.openxmlformats.org/officeDocument/2006/relationships/customXml" Target="../ink/ink233.xml"/><Relationship Id="rId260" Type="http://schemas.openxmlformats.org/officeDocument/2006/relationships/image" Target="../media/image313.png"/><Relationship Id="rId34" Type="http://schemas.openxmlformats.org/officeDocument/2006/relationships/image" Target="../media/image200.png"/><Relationship Id="rId55" Type="http://schemas.openxmlformats.org/officeDocument/2006/relationships/customXml" Target="../ink/ink206.xml"/><Relationship Id="rId76" Type="http://schemas.openxmlformats.org/officeDocument/2006/relationships/image" Target="../media/image221.png"/><Relationship Id="rId97" Type="http://schemas.openxmlformats.org/officeDocument/2006/relationships/customXml" Target="../ink/ink227.xml"/><Relationship Id="rId120" Type="http://schemas.openxmlformats.org/officeDocument/2006/relationships/image" Target="../media/image243.png"/><Relationship Id="rId141" Type="http://schemas.openxmlformats.org/officeDocument/2006/relationships/customXml" Target="../ink/ink249.xml"/><Relationship Id="rId7" Type="http://schemas.openxmlformats.org/officeDocument/2006/relationships/customXml" Target="../ink/ink182.xml"/><Relationship Id="rId162" Type="http://schemas.openxmlformats.org/officeDocument/2006/relationships/image" Target="../media/image264.png"/><Relationship Id="rId183" Type="http://schemas.openxmlformats.org/officeDocument/2006/relationships/customXml" Target="../ink/ink270.xml"/><Relationship Id="rId218" Type="http://schemas.openxmlformats.org/officeDocument/2006/relationships/image" Target="../media/image292.png"/><Relationship Id="rId239" Type="http://schemas.openxmlformats.org/officeDocument/2006/relationships/customXml" Target="../ink/ink298.xml"/><Relationship Id="rId250" Type="http://schemas.openxmlformats.org/officeDocument/2006/relationships/image" Target="../media/image308.png"/><Relationship Id="rId24" Type="http://schemas.openxmlformats.org/officeDocument/2006/relationships/image" Target="../media/image195.png"/><Relationship Id="rId45" Type="http://schemas.openxmlformats.org/officeDocument/2006/relationships/customXml" Target="../ink/ink201.xml"/><Relationship Id="rId66" Type="http://schemas.openxmlformats.org/officeDocument/2006/relationships/image" Target="../media/image216.png"/><Relationship Id="rId87" Type="http://schemas.openxmlformats.org/officeDocument/2006/relationships/customXml" Target="../ink/ink222.xml"/><Relationship Id="rId110" Type="http://schemas.openxmlformats.org/officeDocument/2006/relationships/image" Target="../media/image238.png"/><Relationship Id="rId131" Type="http://schemas.openxmlformats.org/officeDocument/2006/relationships/customXml" Target="../ink/ink244.xml"/><Relationship Id="rId152" Type="http://schemas.openxmlformats.org/officeDocument/2006/relationships/image" Target="../media/image259.png"/><Relationship Id="rId173" Type="http://schemas.openxmlformats.org/officeDocument/2006/relationships/customXml" Target="../ink/ink265.xml"/><Relationship Id="rId194" Type="http://schemas.openxmlformats.org/officeDocument/2006/relationships/image" Target="../media/image280.png"/><Relationship Id="rId208" Type="http://schemas.openxmlformats.org/officeDocument/2006/relationships/image" Target="../media/image287.png"/><Relationship Id="rId229" Type="http://schemas.openxmlformats.org/officeDocument/2006/relationships/customXml" Target="../ink/ink293.xml"/><Relationship Id="rId240" Type="http://schemas.openxmlformats.org/officeDocument/2006/relationships/image" Target="../media/image303.png"/><Relationship Id="rId261" Type="http://schemas.openxmlformats.org/officeDocument/2006/relationships/customXml" Target="../ink/ink309.xml"/><Relationship Id="rId14" Type="http://schemas.openxmlformats.org/officeDocument/2006/relationships/image" Target="../media/image190.png"/><Relationship Id="rId35" Type="http://schemas.openxmlformats.org/officeDocument/2006/relationships/customXml" Target="../ink/ink196.xml"/><Relationship Id="rId56" Type="http://schemas.openxmlformats.org/officeDocument/2006/relationships/image" Target="../media/image211.png"/><Relationship Id="rId77" Type="http://schemas.openxmlformats.org/officeDocument/2006/relationships/customXml" Target="../ink/ink217.xml"/><Relationship Id="rId100" Type="http://schemas.openxmlformats.org/officeDocument/2006/relationships/image" Target="../media/image233.png"/><Relationship Id="rId8" Type="http://schemas.openxmlformats.org/officeDocument/2006/relationships/image" Target="../media/image187.png"/><Relationship Id="rId98" Type="http://schemas.openxmlformats.org/officeDocument/2006/relationships/image" Target="../media/image232.png"/><Relationship Id="rId121" Type="http://schemas.openxmlformats.org/officeDocument/2006/relationships/customXml" Target="../ink/ink239.xml"/><Relationship Id="rId142" Type="http://schemas.openxmlformats.org/officeDocument/2006/relationships/image" Target="../media/image254.png"/><Relationship Id="rId163" Type="http://schemas.openxmlformats.org/officeDocument/2006/relationships/customXml" Target="../ink/ink260.xml"/><Relationship Id="rId184" Type="http://schemas.openxmlformats.org/officeDocument/2006/relationships/image" Target="../media/image275.png"/><Relationship Id="rId219" Type="http://schemas.openxmlformats.org/officeDocument/2006/relationships/customXml" Target="../ink/ink288.xml"/><Relationship Id="rId230" Type="http://schemas.openxmlformats.org/officeDocument/2006/relationships/image" Target="../media/image298.png"/><Relationship Id="rId251" Type="http://schemas.openxmlformats.org/officeDocument/2006/relationships/customXml" Target="../ink/ink304.xml"/><Relationship Id="rId25" Type="http://schemas.openxmlformats.org/officeDocument/2006/relationships/customXml" Target="../ink/ink191.xml"/><Relationship Id="rId46" Type="http://schemas.openxmlformats.org/officeDocument/2006/relationships/image" Target="../media/image206.png"/><Relationship Id="rId67" Type="http://schemas.openxmlformats.org/officeDocument/2006/relationships/customXml" Target="../ink/ink212.xml"/><Relationship Id="rId88" Type="http://schemas.openxmlformats.org/officeDocument/2006/relationships/image" Target="../media/image227.png"/><Relationship Id="rId111" Type="http://schemas.openxmlformats.org/officeDocument/2006/relationships/customXml" Target="../ink/ink234.xml"/><Relationship Id="rId132" Type="http://schemas.openxmlformats.org/officeDocument/2006/relationships/image" Target="../media/image249.png"/><Relationship Id="rId153" Type="http://schemas.openxmlformats.org/officeDocument/2006/relationships/customXml" Target="../ink/ink255.xml"/><Relationship Id="rId174" Type="http://schemas.openxmlformats.org/officeDocument/2006/relationships/image" Target="../media/image270.png"/><Relationship Id="rId195" Type="http://schemas.openxmlformats.org/officeDocument/2006/relationships/customXml" Target="../ink/ink276.xml"/><Relationship Id="rId209" Type="http://schemas.openxmlformats.org/officeDocument/2006/relationships/customXml" Target="../ink/ink283.xml"/><Relationship Id="rId220" Type="http://schemas.openxmlformats.org/officeDocument/2006/relationships/image" Target="../media/image293.png"/><Relationship Id="rId241" Type="http://schemas.openxmlformats.org/officeDocument/2006/relationships/customXml" Target="../ink/ink299.xml"/><Relationship Id="rId15" Type="http://schemas.openxmlformats.org/officeDocument/2006/relationships/customXml" Target="../ink/ink186.xml"/><Relationship Id="rId36" Type="http://schemas.openxmlformats.org/officeDocument/2006/relationships/image" Target="../media/image201.png"/><Relationship Id="rId57" Type="http://schemas.openxmlformats.org/officeDocument/2006/relationships/customXml" Target="../ink/ink207.xml"/><Relationship Id="rId262" Type="http://schemas.openxmlformats.org/officeDocument/2006/relationships/image" Target="../media/image314.png"/><Relationship Id="rId78" Type="http://schemas.openxmlformats.org/officeDocument/2006/relationships/image" Target="../media/image222.png"/><Relationship Id="rId99" Type="http://schemas.openxmlformats.org/officeDocument/2006/relationships/customXml" Target="../ink/ink228.xml"/><Relationship Id="rId101" Type="http://schemas.openxmlformats.org/officeDocument/2006/relationships/customXml" Target="../ink/ink229.xml"/><Relationship Id="rId122" Type="http://schemas.openxmlformats.org/officeDocument/2006/relationships/image" Target="../media/image244.png"/><Relationship Id="rId143" Type="http://schemas.openxmlformats.org/officeDocument/2006/relationships/customXml" Target="../ink/ink250.xml"/><Relationship Id="rId164" Type="http://schemas.openxmlformats.org/officeDocument/2006/relationships/image" Target="../media/image265.png"/><Relationship Id="rId185" Type="http://schemas.openxmlformats.org/officeDocument/2006/relationships/customXml" Target="../ink/ink271.xml"/><Relationship Id="rId9" Type="http://schemas.openxmlformats.org/officeDocument/2006/relationships/customXml" Target="../ink/ink183.xml"/><Relationship Id="rId210" Type="http://schemas.openxmlformats.org/officeDocument/2006/relationships/image" Target="../media/image288.png"/><Relationship Id="rId26" Type="http://schemas.openxmlformats.org/officeDocument/2006/relationships/image" Target="../media/image196.png"/><Relationship Id="rId231" Type="http://schemas.openxmlformats.org/officeDocument/2006/relationships/customXml" Target="../ink/ink294.xml"/><Relationship Id="rId252" Type="http://schemas.openxmlformats.org/officeDocument/2006/relationships/image" Target="../media/image309.png"/><Relationship Id="rId47" Type="http://schemas.openxmlformats.org/officeDocument/2006/relationships/customXml" Target="../ink/ink202.xml"/><Relationship Id="rId68" Type="http://schemas.openxmlformats.org/officeDocument/2006/relationships/image" Target="../media/image217.png"/><Relationship Id="rId89" Type="http://schemas.openxmlformats.org/officeDocument/2006/relationships/customXml" Target="../ink/ink223.xml"/><Relationship Id="rId112" Type="http://schemas.openxmlformats.org/officeDocument/2006/relationships/image" Target="../media/image239.png"/><Relationship Id="rId133" Type="http://schemas.openxmlformats.org/officeDocument/2006/relationships/customXml" Target="../ink/ink245.xml"/><Relationship Id="rId154" Type="http://schemas.openxmlformats.org/officeDocument/2006/relationships/image" Target="../media/image260.png"/><Relationship Id="rId175" Type="http://schemas.openxmlformats.org/officeDocument/2006/relationships/customXml" Target="../ink/ink266.xml"/><Relationship Id="rId196" Type="http://schemas.openxmlformats.org/officeDocument/2006/relationships/image" Target="../media/image281.png"/><Relationship Id="rId200" Type="http://schemas.openxmlformats.org/officeDocument/2006/relationships/image" Target="../media/image283.png"/><Relationship Id="rId16" Type="http://schemas.openxmlformats.org/officeDocument/2006/relationships/image" Target="../media/image191.png"/><Relationship Id="rId221" Type="http://schemas.openxmlformats.org/officeDocument/2006/relationships/customXml" Target="../ink/ink289.xml"/><Relationship Id="rId242" Type="http://schemas.openxmlformats.org/officeDocument/2006/relationships/image" Target="../media/image304.png"/><Relationship Id="rId263" Type="http://schemas.openxmlformats.org/officeDocument/2006/relationships/customXml" Target="../ink/ink310.xml"/><Relationship Id="rId37" Type="http://schemas.openxmlformats.org/officeDocument/2006/relationships/customXml" Target="../ink/ink197.xml"/><Relationship Id="rId58" Type="http://schemas.openxmlformats.org/officeDocument/2006/relationships/image" Target="../media/image212.png"/><Relationship Id="rId79" Type="http://schemas.openxmlformats.org/officeDocument/2006/relationships/customXml" Target="../ink/ink218.xml"/><Relationship Id="rId102" Type="http://schemas.openxmlformats.org/officeDocument/2006/relationships/image" Target="../media/image234.png"/><Relationship Id="rId123" Type="http://schemas.openxmlformats.org/officeDocument/2006/relationships/customXml" Target="../ink/ink240.xml"/><Relationship Id="rId144" Type="http://schemas.openxmlformats.org/officeDocument/2006/relationships/image" Target="../media/image255.png"/><Relationship Id="rId90" Type="http://schemas.openxmlformats.org/officeDocument/2006/relationships/image" Target="../media/image228.png"/><Relationship Id="rId165" Type="http://schemas.openxmlformats.org/officeDocument/2006/relationships/customXml" Target="../ink/ink261.xml"/><Relationship Id="rId186" Type="http://schemas.openxmlformats.org/officeDocument/2006/relationships/image" Target="../media/image276.png"/><Relationship Id="rId211" Type="http://schemas.openxmlformats.org/officeDocument/2006/relationships/customXml" Target="../ink/ink284.xml"/><Relationship Id="rId232" Type="http://schemas.openxmlformats.org/officeDocument/2006/relationships/image" Target="../media/image299.png"/><Relationship Id="rId253" Type="http://schemas.openxmlformats.org/officeDocument/2006/relationships/customXml" Target="../ink/ink305.xml"/><Relationship Id="rId27" Type="http://schemas.openxmlformats.org/officeDocument/2006/relationships/customXml" Target="../ink/ink192.xml"/><Relationship Id="rId48" Type="http://schemas.openxmlformats.org/officeDocument/2006/relationships/image" Target="../media/image207.png"/><Relationship Id="rId69" Type="http://schemas.openxmlformats.org/officeDocument/2006/relationships/customXml" Target="../ink/ink213.xml"/><Relationship Id="rId113" Type="http://schemas.openxmlformats.org/officeDocument/2006/relationships/customXml" Target="../ink/ink235.xml"/><Relationship Id="rId134" Type="http://schemas.openxmlformats.org/officeDocument/2006/relationships/image" Target="../media/image250.png"/><Relationship Id="rId80" Type="http://schemas.openxmlformats.org/officeDocument/2006/relationships/image" Target="../media/image223.png"/><Relationship Id="rId155" Type="http://schemas.openxmlformats.org/officeDocument/2006/relationships/customXml" Target="../ink/ink256.xml"/><Relationship Id="rId176" Type="http://schemas.openxmlformats.org/officeDocument/2006/relationships/image" Target="../media/image271.png"/><Relationship Id="rId197" Type="http://schemas.openxmlformats.org/officeDocument/2006/relationships/customXml" Target="../ink/ink277.xml"/><Relationship Id="rId201" Type="http://schemas.openxmlformats.org/officeDocument/2006/relationships/customXml" Target="../ink/ink279.xml"/><Relationship Id="rId222" Type="http://schemas.openxmlformats.org/officeDocument/2006/relationships/image" Target="../media/image294.png"/><Relationship Id="rId243" Type="http://schemas.openxmlformats.org/officeDocument/2006/relationships/customXml" Target="../ink/ink300.xml"/><Relationship Id="rId264" Type="http://schemas.openxmlformats.org/officeDocument/2006/relationships/image" Target="../media/image315.png"/><Relationship Id="rId17" Type="http://schemas.openxmlformats.org/officeDocument/2006/relationships/customXml" Target="../ink/ink187.xml"/><Relationship Id="rId38" Type="http://schemas.openxmlformats.org/officeDocument/2006/relationships/image" Target="../media/image202.png"/><Relationship Id="rId59" Type="http://schemas.openxmlformats.org/officeDocument/2006/relationships/customXml" Target="../ink/ink208.xml"/><Relationship Id="rId103" Type="http://schemas.openxmlformats.org/officeDocument/2006/relationships/customXml" Target="../ink/ink230.xml"/><Relationship Id="rId124" Type="http://schemas.openxmlformats.org/officeDocument/2006/relationships/image" Target="../media/image245.png"/><Relationship Id="rId70" Type="http://schemas.openxmlformats.org/officeDocument/2006/relationships/image" Target="../media/image218.png"/><Relationship Id="rId91" Type="http://schemas.openxmlformats.org/officeDocument/2006/relationships/customXml" Target="../ink/ink224.xml"/><Relationship Id="rId145" Type="http://schemas.openxmlformats.org/officeDocument/2006/relationships/customXml" Target="../ink/ink251.xml"/><Relationship Id="rId166" Type="http://schemas.openxmlformats.org/officeDocument/2006/relationships/image" Target="../media/image266.png"/><Relationship Id="rId187" Type="http://schemas.openxmlformats.org/officeDocument/2006/relationships/customXml" Target="../ink/ink272.xml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289.png"/><Relationship Id="rId233" Type="http://schemas.openxmlformats.org/officeDocument/2006/relationships/customXml" Target="../ink/ink295.xml"/><Relationship Id="rId254" Type="http://schemas.openxmlformats.org/officeDocument/2006/relationships/image" Target="../media/image310.png"/><Relationship Id="rId28" Type="http://schemas.openxmlformats.org/officeDocument/2006/relationships/image" Target="../media/image197.png"/><Relationship Id="rId49" Type="http://schemas.openxmlformats.org/officeDocument/2006/relationships/customXml" Target="../ink/ink203.xml"/><Relationship Id="rId114" Type="http://schemas.openxmlformats.org/officeDocument/2006/relationships/image" Target="../media/image240.png"/><Relationship Id="rId60" Type="http://schemas.openxmlformats.org/officeDocument/2006/relationships/image" Target="../media/image213.png"/><Relationship Id="rId81" Type="http://schemas.openxmlformats.org/officeDocument/2006/relationships/customXml" Target="../ink/ink219.xml"/><Relationship Id="rId135" Type="http://schemas.openxmlformats.org/officeDocument/2006/relationships/customXml" Target="../ink/ink246.xml"/><Relationship Id="rId156" Type="http://schemas.openxmlformats.org/officeDocument/2006/relationships/image" Target="../media/image261.png"/><Relationship Id="rId177" Type="http://schemas.openxmlformats.org/officeDocument/2006/relationships/customXml" Target="../ink/ink267.xml"/><Relationship Id="rId198" Type="http://schemas.openxmlformats.org/officeDocument/2006/relationships/image" Target="../media/image282.png"/><Relationship Id="rId202" Type="http://schemas.openxmlformats.org/officeDocument/2006/relationships/image" Target="../media/image284.png"/><Relationship Id="rId223" Type="http://schemas.openxmlformats.org/officeDocument/2006/relationships/customXml" Target="../ink/ink290.xml"/><Relationship Id="rId244" Type="http://schemas.openxmlformats.org/officeDocument/2006/relationships/image" Target="../media/image305.png"/><Relationship Id="rId18" Type="http://schemas.openxmlformats.org/officeDocument/2006/relationships/image" Target="../media/image192.png"/><Relationship Id="rId39" Type="http://schemas.openxmlformats.org/officeDocument/2006/relationships/customXml" Target="../ink/ink198.xml"/><Relationship Id="rId265" Type="http://schemas.openxmlformats.org/officeDocument/2006/relationships/customXml" Target="../ink/ink311.xml"/><Relationship Id="rId50" Type="http://schemas.openxmlformats.org/officeDocument/2006/relationships/image" Target="../media/image208.png"/><Relationship Id="rId104" Type="http://schemas.openxmlformats.org/officeDocument/2006/relationships/image" Target="../media/image235.png"/><Relationship Id="rId125" Type="http://schemas.openxmlformats.org/officeDocument/2006/relationships/customXml" Target="../ink/ink241.xml"/><Relationship Id="rId146" Type="http://schemas.openxmlformats.org/officeDocument/2006/relationships/image" Target="../media/image256.png"/><Relationship Id="rId167" Type="http://schemas.openxmlformats.org/officeDocument/2006/relationships/customXml" Target="../ink/ink262.xml"/><Relationship Id="rId188" Type="http://schemas.openxmlformats.org/officeDocument/2006/relationships/image" Target="../media/image277.png"/><Relationship Id="rId71" Type="http://schemas.openxmlformats.org/officeDocument/2006/relationships/customXml" Target="../ink/ink214.xml"/><Relationship Id="rId92" Type="http://schemas.openxmlformats.org/officeDocument/2006/relationships/image" Target="../media/image229.png"/><Relationship Id="rId213" Type="http://schemas.openxmlformats.org/officeDocument/2006/relationships/customXml" Target="../ink/ink285.xml"/><Relationship Id="rId234" Type="http://schemas.openxmlformats.org/officeDocument/2006/relationships/image" Target="../media/image300.png"/><Relationship Id="rId2" Type="http://schemas.openxmlformats.org/officeDocument/2006/relationships/image" Target="../media/image185.png"/><Relationship Id="rId29" Type="http://schemas.openxmlformats.org/officeDocument/2006/relationships/customXml" Target="../ink/ink193.xml"/><Relationship Id="rId255" Type="http://schemas.openxmlformats.org/officeDocument/2006/relationships/customXml" Target="../ink/ink306.xml"/><Relationship Id="rId40" Type="http://schemas.openxmlformats.org/officeDocument/2006/relationships/image" Target="../media/image203.png"/><Relationship Id="rId115" Type="http://schemas.openxmlformats.org/officeDocument/2006/relationships/customXml" Target="../ink/ink236.xml"/><Relationship Id="rId136" Type="http://schemas.openxmlformats.org/officeDocument/2006/relationships/image" Target="../media/image251.png"/><Relationship Id="rId157" Type="http://schemas.openxmlformats.org/officeDocument/2006/relationships/customXml" Target="../ink/ink257.xml"/><Relationship Id="rId178" Type="http://schemas.openxmlformats.org/officeDocument/2006/relationships/image" Target="../media/image272.png"/><Relationship Id="rId61" Type="http://schemas.openxmlformats.org/officeDocument/2006/relationships/customXml" Target="../ink/ink209.xml"/><Relationship Id="rId82" Type="http://schemas.openxmlformats.org/officeDocument/2006/relationships/image" Target="../media/image224.png"/><Relationship Id="rId199" Type="http://schemas.openxmlformats.org/officeDocument/2006/relationships/customXml" Target="../ink/ink278.xml"/><Relationship Id="rId203" Type="http://schemas.openxmlformats.org/officeDocument/2006/relationships/customXml" Target="../ink/ink280.xml"/><Relationship Id="rId19" Type="http://schemas.openxmlformats.org/officeDocument/2006/relationships/customXml" Target="../ink/ink188.xml"/><Relationship Id="rId224" Type="http://schemas.openxmlformats.org/officeDocument/2006/relationships/image" Target="../media/image295.png"/><Relationship Id="rId245" Type="http://schemas.openxmlformats.org/officeDocument/2006/relationships/customXml" Target="../ink/ink301.xml"/><Relationship Id="rId266" Type="http://schemas.openxmlformats.org/officeDocument/2006/relationships/image" Target="../media/image316.png"/><Relationship Id="rId30" Type="http://schemas.openxmlformats.org/officeDocument/2006/relationships/image" Target="../media/image198.png"/><Relationship Id="rId105" Type="http://schemas.openxmlformats.org/officeDocument/2006/relationships/customXml" Target="../ink/ink231.xml"/><Relationship Id="rId126" Type="http://schemas.openxmlformats.org/officeDocument/2006/relationships/image" Target="../media/image246.png"/><Relationship Id="rId147" Type="http://schemas.openxmlformats.org/officeDocument/2006/relationships/customXml" Target="../ink/ink252.xml"/><Relationship Id="rId168" Type="http://schemas.openxmlformats.org/officeDocument/2006/relationships/image" Target="../media/image267.png"/><Relationship Id="rId51" Type="http://schemas.openxmlformats.org/officeDocument/2006/relationships/customXml" Target="../ink/ink204.xml"/><Relationship Id="rId72" Type="http://schemas.openxmlformats.org/officeDocument/2006/relationships/image" Target="../media/image219.png"/><Relationship Id="rId93" Type="http://schemas.openxmlformats.org/officeDocument/2006/relationships/customXml" Target="../ink/ink225.xml"/><Relationship Id="rId189" Type="http://schemas.openxmlformats.org/officeDocument/2006/relationships/customXml" Target="../ink/ink273.xml"/><Relationship Id="rId3" Type="http://schemas.openxmlformats.org/officeDocument/2006/relationships/image" Target="../media/image1.png"/><Relationship Id="rId214" Type="http://schemas.openxmlformats.org/officeDocument/2006/relationships/image" Target="../media/image290.png"/><Relationship Id="rId235" Type="http://schemas.openxmlformats.org/officeDocument/2006/relationships/customXml" Target="../ink/ink296.xml"/><Relationship Id="rId256" Type="http://schemas.openxmlformats.org/officeDocument/2006/relationships/image" Target="../media/image311.png"/><Relationship Id="rId116" Type="http://schemas.openxmlformats.org/officeDocument/2006/relationships/image" Target="../media/image241.png"/><Relationship Id="rId137" Type="http://schemas.openxmlformats.org/officeDocument/2006/relationships/customXml" Target="../ink/ink247.xml"/><Relationship Id="rId158" Type="http://schemas.openxmlformats.org/officeDocument/2006/relationships/image" Target="../media/image262.png"/><Relationship Id="rId20" Type="http://schemas.openxmlformats.org/officeDocument/2006/relationships/image" Target="../media/image193.png"/><Relationship Id="rId41" Type="http://schemas.openxmlformats.org/officeDocument/2006/relationships/customXml" Target="../ink/ink199.xml"/><Relationship Id="rId62" Type="http://schemas.openxmlformats.org/officeDocument/2006/relationships/image" Target="../media/image214.png"/><Relationship Id="rId83" Type="http://schemas.openxmlformats.org/officeDocument/2006/relationships/customXml" Target="../ink/ink220.xml"/><Relationship Id="rId179" Type="http://schemas.openxmlformats.org/officeDocument/2006/relationships/customXml" Target="../ink/ink268.xml"/><Relationship Id="rId190" Type="http://schemas.openxmlformats.org/officeDocument/2006/relationships/image" Target="../media/image278.png"/><Relationship Id="rId204" Type="http://schemas.openxmlformats.org/officeDocument/2006/relationships/image" Target="../media/image285.png"/><Relationship Id="rId225" Type="http://schemas.openxmlformats.org/officeDocument/2006/relationships/customXml" Target="../ink/ink291.xml"/><Relationship Id="rId246" Type="http://schemas.openxmlformats.org/officeDocument/2006/relationships/image" Target="../media/image306.png"/><Relationship Id="rId106" Type="http://schemas.openxmlformats.org/officeDocument/2006/relationships/image" Target="../media/image236.png"/><Relationship Id="rId127" Type="http://schemas.openxmlformats.org/officeDocument/2006/relationships/customXml" Target="../ink/ink242.xml"/><Relationship Id="rId10" Type="http://schemas.openxmlformats.org/officeDocument/2006/relationships/image" Target="../media/image188.png"/><Relationship Id="rId31" Type="http://schemas.openxmlformats.org/officeDocument/2006/relationships/customXml" Target="../ink/ink194.xml"/><Relationship Id="rId52" Type="http://schemas.openxmlformats.org/officeDocument/2006/relationships/image" Target="../media/image209.png"/><Relationship Id="rId73" Type="http://schemas.openxmlformats.org/officeDocument/2006/relationships/customXml" Target="../ink/ink215.xml"/><Relationship Id="rId94" Type="http://schemas.openxmlformats.org/officeDocument/2006/relationships/image" Target="../media/image230.png"/><Relationship Id="rId148" Type="http://schemas.openxmlformats.org/officeDocument/2006/relationships/image" Target="../media/image257.png"/><Relationship Id="rId169" Type="http://schemas.openxmlformats.org/officeDocument/2006/relationships/customXml" Target="../ink/ink263.xml"/><Relationship Id="rId4" Type="http://schemas.openxmlformats.org/officeDocument/2006/relationships/image" Target="../media/image2.jpg"/><Relationship Id="rId180" Type="http://schemas.openxmlformats.org/officeDocument/2006/relationships/image" Target="../media/image273.png"/><Relationship Id="rId215" Type="http://schemas.openxmlformats.org/officeDocument/2006/relationships/customXml" Target="../ink/ink286.xml"/><Relationship Id="rId236" Type="http://schemas.openxmlformats.org/officeDocument/2006/relationships/image" Target="../media/image301.png"/><Relationship Id="rId257" Type="http://schemas.openxmlformats.org/officeDocument/2006/relationships/customXml" Target="../ink/ink307.xml"/><Relationship Id="rId42" Type="http://schemas.openxmlformats.org/officeDocument/2006/relationships/image" Target="../media/image204.png"/><Relationship Id="rId84" Type="http://schemas.openxmlformats.org/officeDocument/2006/relationships/image" Target="../media/image225.png"/><Relationship Id="rId138" Type="http://schemas.openxmlformats.org/officeDocument/2006/relationships/image" Target="../media/image252.png"/><Relationship Id="rId191" Type="http://schemas.openxmlformats.org/officeDocument/2006/relationships/customXml" Target="../ink/ink274.xml"/><Relationship Id="rId205" Type="http://schemas.openxmlformats.org/officeDocument/2006/relationships/customXml" Target="../ink/ink281.xml"/><Relationship Id="rId247" Type="http://schemas.openxmlformats.org/officeDocument/2006/relationships/customXml" Target="../ink/ink30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2.png"/><Relationship Id="rId18" Type="http://schemas.openxmlformats.org/officeDocument/2006/relationships/customXml" Target="../ink/ink318.xml"/><Relationship Id="rId26" Type="http://schemas.openxmlformats.org/officeDocument/2006/relationships/customXml" Target="../ink/ink322.xml"/><Relationship Id="rId3" Type="http://schemas.openxmlformats.org/officeDocument/2006/relationships/image" Target="../media/image1.png"/><Relationship Id="rId21" Type="http://schemas.openxmlformats.org/officeDocument/2006/relationships/image" Target="../media/image326.png"/><Relationship Id="rId7" Type="http://schemas.openxmlformats.org/officeDocument/2006/relationships/image" Target="../media/image319.png"/><Relationship Id="rId12" Type="http://schemas.openxmlformats.org/officeDocument/2006/relationships/customXml" Target="../ink/ink315.xml"/><Relationship Id="rId17" Type="http://schemas.openxmlformats.org/officeDocument/2006/relationships/image" Target="../media/image324.png"/><Relationship Id="rId25" Type="http://schemas.openxmlformats.org/officeDocument/2006/relationships/image" Target="../media/image328.png"/><Relationship Id="rId33" Type="http://schemas.openxmlformats.org/officeDocument/2006/relationships/image" Target="../media/image332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317.xml"/><Relationship Id="rId20" Type="http://schemas.openxmlformats.org/officeDocument/2006/relationships/customXml" Target="../ink/ink319.xml"/><Relationship Id="rId29" Type="http://schemas.openxmlformats.org/officeDocument/2006/relationships/image" Target="../media/image330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12.xml"/><Relationship Id="rId11" Type="http://schemas.openxmlformats.org/officeDocument/2006/relationships/image" Target="../media/image321.png"/><Relationship Id="rId24" Type="http://schemas.openxmlformats.org/officeDocument/2006/relationships/customXml" Target="../ink/ink321.xml"/><Relationship Id="rId32" Type="http://schemas.openxmlformats.org/officeDocument/2006/relationships/customXml" Target="../ink/ink325.xml"/><Relationship Id="rId5" Type="http://schemas.openxmlformats.org/officeDocument/2006/relationships/image" Target="../media/image318.png"/><Relationship Id="rId15" Type="http://schemas.openxmlformats.org/officeDocument/2006/relationships/image" Target="../media/image323.png"/><Relationship Id="rId23" Type="http://schemas.openxmlformats.org/officeDocument/2006/relationships/image" Target="../media/image327.png"/><Relationship Id="rId28" Type="http://schemas.openxmlformats.org/officeDocument/2006/relationships/customXml" Target="../ink/ink323.xml"/><Relationship Id="rId10" Type="http://schemas.openxmlformats.org/officeDocument/2006/relationships/customXml" Target="../ink/ink314.xml"/><Relationship Id="rId19" Type="http://schemas.openxmlformats.org/officeDocument/2006/relationships/image" Target="../media/image325.png"/><Relationship Id="rId31" Type="http://schemas.openxmlformats.org/officeDocument/2006/relationships/image" Target="../media/image331.png"/><Relationship Id="rId4" Type="http://schemas.openxmlformats.org/officeDocument/2006/relationships/image" Target="../media/image2.jpg"/><Relationship Id="rId9" Type="http://schemas.openxmlformats.org/officeDocument/2006/relationships/image" Target="../media/image320.png"/><Relationship Id="rId14" Type="http://schemas.openxmlformats.org/officeDocument/2006/relationships/customXml" Target="../ink/ink316.xml"/><Relationship Id="rId22" Type="http://schemas.openxmlformats.org/officeDocument/2006/relationships/customXml" Target="../ink/ink320.xml"/><Relationship Id="rId27" Type="http://schemas.openxmlformats.org/officeDocument/2006/relationships/image" Target="../media/image329.png"/><Relationship Id="rId30" Type="http://schemas.openxmlformats.org/officeDocument/2006/relationships/customXml" Target="../ink/ink324.xml"/><Relationship Id="rId8" Type="http://schemas.openxmlformats.org/officeDocument/2006/relationships/customXml" Target="../ink/ink3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2.png"/><Relationship Id="rId21" Type="http://schemas.openxmlformats.org/officeDocument/2006/relationships/image" Target="../media/image344.png"/><Relationship Id="rId42" Type="http://schemas.openxmlformats.org/officeDocument/2006/relationships/customXml" Target="../ink/ink344.xml"/><Relationship Id="rId63" Type="http://schemas.openxmlformats.org/officeDocument/2006/relationships/image" Target="../media/image365.png"/><Relationship Id="rId84" Type="http://schemas.openxmlformats.org/officeDocument/2006/relationships/customXml" Target="../ink/ink365.xml"/><Relationship Id="rId138" Type="http://schemas.openxmlformats.org/officeDocument/2006/relationships/customXml" Target="../ink/ink392.xml"/><Relationship Id="rId159" Type="http://schemas.openxmlformats.org/officeDocument/2006/relationships/image" Target="../media/image413.png"/><Relationship Id="rId170" Type="http://schemas.openxmlformats.org/officeDocument/2006/relationships/customXml" Target="../ink/ink408.xml"/><Relationship Id="rId191" Type="http://schemas.openxmlformats.org/officeDocument/2006/relationships/image" Target="../media/image429.png"/><Relationship Id="rId205" Type="http://schemas.openxmlformats.org/officeDocument/2006/relationships/image" Target="../media/image436.png"/><Relationship Id="rId226" Type="http://schemas.openxmlformats.org/officeDocument/2006/relationships/customXml" Target="../ink/ink436.xml"/><Relationship Id="rId247" Type="http://schemas.openxmlformats.org/officeDocument/2006/relationships/image" Target="../media/image457.png"/><Relationship Id="rId107" Type="http://schemas.openxmlformats.org/officeDocument/2006/relationships/image" Target="../media/image387.png"/><Relationship Id="rId11" Type="http://schemas.openxmlformats.org/officeDocument/2006/relationships/image" Target="../media/image339.png"/><Relationship Id="rId32" Type="http://schemas.openxmlformats.org/officeDocument/2006/relationships/customXml" Target="../ink/ink339.xml"/><Relationship Id="rId53" Type="http://schemas.openxmlformats.org/officeDocument/2006/relationships/image" Target="../media/image360.png"/><Relationship Id="rId74" Type="http://schemas.openxmlformats.org/officeDocument/2006/relationships/customXml" Target="../ink/ink360.xml"/><Relationship Id="rId128" Type="http://schemas.openxmlformats.org/officeDocument/2006/relationships/customXml" Target="../ink/ink387.xml"/><Relationship Id="rId149" Type="http://schemas.openxmlformats.org/officeDocument/2006/relationships/image" Target="../media/image408.png"/><Relationship Id="rId5" Type="http://schemas.openxmlformats.org/officeDocument/2006/relationships/image" Target="../media/image336.png"/><Relationship Id="rId95" Type="http://schemas.openxmlformats.org/officeDocument/2006/relationships/image" Target="../media/image381.png"/><Relationship Id="rId160" Type="http://schemas.openxmlformats.org/officeDocument/2006/relationships/customXml" Target="../ink/ink403.xml"/><Relationship Id="rId181" Type="http://schemas.openxmlformats.org/officeDocument/2006/relationships/image" Target="../media/image424.png"/><Relationship Id="rId216" Type="http://schemas.openxmlformats.org/officeDocument/2006/relationships/customXml" Target="../ink/ink431.xml"/><Relationship Id="rId237" Type="http://schemas.openxmlformats.org/officeDocument/2006/relationships/image" Target="../media/image452.png"/><Relationship Id="rId22" Type="http://schemas.openxmlformats.org/officeDocument/2006/relationships/customXml" Target="../ink/ink334.xml"/><Relationship Id="rId43" Type="http://schemas.openxmlformats.org/officeDocument/2006/relationships/image" Target="../media/image355.png"/><Relationship Id="rId64" Type="http://schemas.openxmlformats.org/officeDocument/2006/relationships/customXml" Target="../ink/ink355.xml"/><Relationship Id="rId118" Type="http://schemas.openxmlformats.org/officeDocument/2006/relationships/customXml" Target="../ink/ink382.xml"/><Relationship Id="rId139" Type="http://schemas.openxmlformats.org/officeDocument/2006/relationships/image" Target="../media/image403.png"/><Relationship Id="rId85" Type="http://schemas.openxmlformats.org/officeDocument/2006/relationships/image" Target="../media/image376.png"/><Relationship Id="rId150" Type="http://schemas.openxmlformats.org/officeDocument/2006/relationships/customXml" Target="../ink/ink398.xml"/><Relationship Id="rId171" Type="http://schemas.openxmlformats.org/officeDocument/2006/relationships/image" Target="../media/image419.png"/><Relationship Id="rId192" Type="http://schemas.openxmlformats.org/officeDocument/2006/relationships/customXml" Target="../ink/ink419.xml"/><Relationship Id="rId206" Type="http://schemas.openxmlformats.org/officeDocument/2006/relationships/customXml" Target="../ink/ink426.xml"/><Relationship Id="rId227" Type="http://schemas.openxmlformats.org/officeDocument/2006/relationships/image" Target="../media/image447.png"/><Relationship Id="rId12" Type="http://schemas.openxmlformats.org/officeDocument/2006/relationships/customXml" Target="../ink/ink329.xml"/><Relationship Id="rId33" Type="http://schemas.openxmlformats.org/officeDocument/2006/relationships/image" Target="../media/image350.png"/><Relationship Id="rId108" Type="http://schemas.openxmlformats.org/officeDocument/2006/relationships/customXml" Target="../ink/ink377.xml"/><Relationship Id="rId129" Type="http://schemas.openxmlformats.org/officeDocument/2006/relationships/image" Target="../media/image398.png"/><Relationship Id="rId54" Type="http://schemas.openxmlformats.org/officeDocument/2006/relationships/customXml" Target="../ink/ink350.xml"/><Relationship Id="rId75" Type="http://schemas.openxmlformats.org/officeDocument/2006/relationships/image" Target="../media/image371.png"/><Relationship Id="rId96" Type="http://schemas.openxmlformats.org/officeDocument/2006/relationships/customXml" Target="../ink/ink371.xml"/><Relationship Id="rId140" Type="http://schemas.openxmlformats.org/officeDocument/2006/relationships/customXml" Target="../ink/ink393.xml"/><Relationship Id="rId161" Type="http://schemas.openxmlformats.org/officeDocument/2006/relationships/image" Target="../media/image414.png"/><Relationship Id="rId182" Type="http://schemas.openxmlformats.org/officeDocument/2006/relationships/customXml" Target="../ink/ink414.xml"/><Relationship Id="rId217" Type="http://schemas.openxmlformats.org/officeDocument/2006/relationships/image" Target="../media/image442.png"/><Relationship Id="rId6" Type="http://schemas.openxmlformats.org/officeDocument/2006/relationships/customXml" Target="../ink/ink326.xml"/><Relationship Id="rId238" Type="http://schemas.openxmlformats.org/officeDocument/2006/relationships/customXml" Target="../ink/ink442.xml"/><Relationship Id="rId23" Type="http://schemas.openxmlformats.org/officeDocument/2006/relationships/image" Target="../media/image345.png"/><Relationship Id="rId119" Type="http://schemas.openxmlformats.org/officeDocument/2006/relationships/image" Target="../media/image393.png"/><Relationship Id="rId44" Type="http://schemas.openxmlformats.org/officeDocument/2006/relationships/customXml" Target="../ink/ink345.xml"/><Relationship Id="rId65" Type="http://schemas.openxmlformats.org/officeDocument/2006/relationships/image" Target="../media/image366.png"/><Relationship Id="rId86" Type="http://schemas.openxmlformats.org/officeDocument/2006/relationships/customXml" Target="../ink/ink366.xml"/><Relationship Id="rId130" Type="http://schemas.openxmlformats.org/officeDocument/2006/relationships/customXml" Target="../ink/ink388.xml"/><Relationship Id="rId151" Type="http://schemas.openxmlformats.org/officeDocument/2006/relationships/image" Target="../media/image409.png"/><Relationship Id="rId172" Type="http://schemas.openxmlformats.org/officeDocument/2006/relationships/customXml" Target="../ink/ink409.xml"/><Relationship Id="rId193" Type="http://schemas.openxmlformats.org/officeDocument/2006/relationships/image" Target="../media/image430.png"/><Relationship Id="rId207" Type="http://schemas.openxmlformats.org/officeDocument/2006/relationships/image" Target="../media/image437.png"/><Relationship Id="rId228" Type="http://schemas.openxmlformats.org/officeDocument/2006/relationships/customXml" Target="../ink/ink437.xml"/><Relationship Id="rId13" Type="http://schemas.openxmlformats.org/officeDocument/2006/relationships/image" Target="../media/image340.png"/><Relationship Id="rId109" Type="http://schemas.openxmlformats.org/officeDocument/2006/relationships/image" Target="../media/image388.png"/><Relationship Id="rId34" Type="http://schemas.openxmlformats.org/officeDocument/2006/relationships/customXml" Target="../ink/ink340.xml"/><Relationship Id="rId55" Type="http://schemas.openxmlformats.org/officeDocument/2006/relationships/image" Target="../media/image361.png"/><Relationship Id="rId76" Type="http://schemas.openxmlformats.org/officeDocument/2006/relationships/customXml" Target="../ink/ink361.xml"/><Relationship Id="rId97" Type="http://schemas.openxmlformats.org/officeDocument/2006/relationships/image" Target="../media/image382.png"/><Relationship Id="rId120" Type="http://schemas.openxmlformats.org/officeDocument/2006/relationships/customXml" Target="../ink/ink383.xml"/><Relationship Id="rId141" Type="http://schemas.openxmlformats.org/officeDocument/2006/relationships/image" Target="../media/image404.png"/><Relationship Id="rId7" Type="http://schemas.openxmlformats.org/officeDocument/2006/relationships/image" Target="../media/image337.png"/><Relationship Id="rId162" Type="http://schemas.openxmlformats.org/officeDocument/2006/relationships/customXml" Target="../ink/ink404.xml"/><Relationship Id="rId183" Type="http://schemas.openxmlformats.org/officeDocument/2006/relationships/image" Target="../media/image425.png"/><Relationship Id="rId218" Type="http://schemas.openxmlformats.org/officeDocument/2006/relationships/customXml" Target="../ink/ink432.xml"/><Relationship Id="rId239" Type="http://schemas.openxmlformats.org/officeDocument/2006/relationships/image" Target="../media/image453.png"/><Relationship Id="rId24" Type="http://schemas.openxmlformats.org/officeDocument/2006/relationships/customXml" Target="../ink/ink335.xml"/><Relationship Id="rId45" Type="http://schemas.openxmlformats.org/officeDocument/2006/relationships/image" Target="../media/image356.png"/><Relationship Id="rId66" Type="http://schemas.openxmlformats.org/officeDocument/2006/relationships/customXml" Target="../ink/ink356.xml"/><Relationship Id="rId87" Type="http://schemas.openxmlformats.org/officeDocument/2006/relationships/image" Target="../media/image377.png"/><Relationship Id="rId110" Type="http://schemas.openxmlformats.org/officeDocument/2006/relationships/customXml" Target="../ink/ink378.xml"/><Relationship Id="rId131" Type="http://schemas.openxmlformats.org/officeDocument/2006/relationships/image" Target="../media/image399.png"/><Relationship Id="rId152" Type="http://schemas.openxmlformats.org/officeDocument/2006/relationships/customXml" Target="../ink/ink399.xml"/><Relationship Id="rId173" Type="http://schemas.openxmlformats.org/officeDocument/2006/relationships/image" Target="../media/image420.png"/><Relationship Id="rId194" Type="http://schemas.openxmlformats.org/officeDocument/2006/relationships/customXml" Target="../ink/ink420.xml"/><Relationship Id="rId208" Type="http://schemas.openxmlformats.org/officeDocument/2006/relationships/customXml" Target="../ink/ink427.xml"/><Relationship Id="rId229" Type="http://schemas.openxmlformats.org/officeDocument/2006/relationships/image" Target="../media/image448.png"/><Relationship Id="rId240" Type="http://schemas.openxmlformats.org/officeDocument/2006/relationships/customXml" Target="../ink/ink443.xml"/><Relationship Id="rId14" Type="http://schemas.openxmlformats.org/officeDocument/2006/relationships/customXml" Target="../ink/ink330.xml"/><Relationship Id="rId35" Type="http://schemas.openxmlformats.org/officeDocument/2006/relationships/image" Target="../media/image351.png"/><Relationship Id="rId56" Type="http://schemas.openxmlformats.org/officeDocument/2006/relationships/customXml" Target="../ink/ink351.xml"/><Relationship Id="rId77" Type="http://schemas.openxmlformats.org/officeDocument/2006/relationships/image" Target="../media/image372.png"/><Relationship Id="rId100" Type="http://schemas.openxmlformats.org/officeDocument/2006/relationships/customXml" Target="../ink/ink373.xml"/><Relationship Id="rId8" Type="http://schemas.openxmlformats.org/officeDocument/2006/relationships/customXml" Target="../ink/ink327.xml"/><Relationship Id="rId98" Type="http://schemas.openxmlformats.org/officeDocument/2006/relationships/customXml" Target="../ink/ink372.xml"/><Relationship Id="rId121" Type="http://schemas.openxmlformats.org/officeDocument/2006/relationships/image" Target="../media/image394.png"/><Relationship Id="rId142" Type="http://schemas.openxmlformats.org/officeDocument/2006/relationships/customXml" Target="../ink/ink394.xml"/><Relationship Id="rId163" Type="http://schemas.openxmlformats.org/officeDocument/2006/relationships/image" Target="../media/image415.png"/><Relationship Id="rId184" Type="http://schemas.openxmlformats.org/officeDocument/2006/relationships/customXml" Target="../ink/ink415.xml"/><Relationship Id="rId219" Type="http://schemas.openxmlformats.org/officeDocument/2006/relationships/image" Target="../media/image443.png"/><Relationship Id="rId230" Type="http://schemas.openxmlformats.org/officeDocument/2006/relationships/customXml" Target="../ink/ink438.xml"/><Relationship Id="rId25" Type="http://schemas.openxmlformats.org/officeDocument/2006/relationships/image" Target="../media/image346.png"/><Relationship Id="rId46" Type="http://schemas.openxmlformats.org/officeDocument/2006/relationships/customXml" Target="../ink/ink346.xml"/><Relationship Id="rId67" Type="http://schemas.openxmlformats.org/officeDocument/2006/relationships/image" Target="../media/image367.png"/><Relationship Id="rId88" Type="http://schemas.openxmlformats.org/officeDocument/2006/relationships/customXml" Target="../ink/ink367.xml"/><Relationship Id="rId111" Type="http://schemas.openxmlformats.org/officeDocument/2006/relationships/image" Target="../media/image389.png"/><Relationship Id="rId132" Type="http://schemas.openxmlformats.org/officeDocument/2006/relationships/customXml" Target="../ink/ink389.xml"/><Relationship Id="rId153" Type="http://schemas.openxmlformats.org/officeDocument/2006/relationships/image" Target="../media/image410.png"/><Relationship Id="rId174" Type="http://schemas.openxmlformats.org/officeDocument/2006/relationships/customXml" Target="../ink/ink410.xml"/><Relationship Id="rId195" Type="http://schemas.openxmlformats.org/officeDocument/2006/relationships/image" Target="../media/image431.png"/><Relationship Id="rId209" Type="http://schemas.openxmlformats.org/officeDocument/2006/relationships/image" Target="../media/image438.png"/><Relationship Id="rId220" Type="http://schemas.openxmlformats.org/officeDocument/2006/relationships/customXml" Target="../ink/ink433.xml"/><Relationship Id="rId241" Type="http://schemas.openxmlformats.org/officeDocument/2006/relationships/image" Target="../media/image454.png"/><Relationship Id="rId15" Type="http://schemas.openxmlformats.org/officeDocument/2006/relationships/image" Target="../media/image341.png"/><Relationship Id="rId36" Type="http://schemas.openxmlformats.org/officeDocument/2006/relationships/customXml" Target="../ink/ink341.xml"/><Relationship Id="rId57" Type="http://schemas.openxmlformats.org/officeDocument/2006/relationships/image" Target="../media/image362.png"/><Relationship Id="rId10" Type="http://schemas.openxmlformats.org/officeDocument/2006/relationships/customXml" Target="../ink/ink328.xml"/><Relationship Id="rId31" Type="http://schemas.openxmlformats.org/officeDocument/2006/relationships/image" Target="../media/image349.png"/><Relationship Id="rId52" Type="http://schemas.openxmlformats.org/officeDocument/2006/relationships/customXml" Target="../ink/ink349.xml"/><Relationship Id="rId73" Type="http://schemas.openxmlformats.org/officeDocument/2006/relationships/image" Target="../media/image370.png"/><Relationship Id="rId78" Type="http://schemas.openxmlformats.org/officeDocument/2006/relationships/customXml" Target="../ink/ink362.xml"/><Relationship Id="rId94" Type="http://schemas.openxmlformats.org/officeDocument/2006/relationships/customXml" Target="../ink/ink370.xml"/><Relationship Id="rId99" Type="http://schemas.openxmlformats.org/officeDocument/2006/relationships/image" Target="../media/image383.png"/><Relationship Id="rId101" Type="http://schemas.openxmlformats.org/officeDocument/2006/relationships/image" Target="../media/image384.png"/><Relationship Id="rId122" Type="http://schemas.openxmlformats.org/officeDocument/2006/relationships/customXml" Target="../ink/ink384.xml"/><Relationship Id="rId143" Type="http://schemas.openxmlformats.org/officeDocument/2006/relationships/image" Target="../media/image405.png"/><Relationship Id="rId148" Type="http://schemas.openxmlformats.org/officeDocument/2006/relationships/customXml" Target="../ink/ink397.xml"/><Relationship Id="rId164" Type="http://schemas.openxmlformats.org/officeDocument/2006/relationships/customXml" Target="../ink/ink405.xml"/><Relationship Id="rId169" Type="http://schemas.openxmlformats.org/officeDocument/2006/relationships/image" Target="../media/image418.png"/><Relationship Id="rId185" Type="http://schemas.openxmlformats.org/officeDocument/2006/relationships/image" Target="../media/image426.png"/><Relationship Id="rId4" Type="http://schemas.openxmlformats.org/officeDocument/2006/relationships/image" Target="../media/image2.jpg"/><Relationship Id="rId9" Type="http://schemas.openxmlformats.org/officeDocument/2006/relationships/image" Target="../media/image338.png"/><Relationship Id="rId180" Type="http://schemas.openxmlformats.org/officeDocument/2006/relationships/customXml" Target="../ink/ink413.xml"/><Relationship Id="rId210" Type="http://schemas.openxmlformats.org/officeDocument/2006/relationships/customXml" Target="../ink/ink428.xml"/><Relationship Id="rId215" Type="http://schemas.openxmlformats.org/officeDocument/2006/relationships/image" Target="../media/image441.png"/><Relationship Id="rId236" Type="http://schemas.openxmlformats.org/officeDocument/2006/relationships/customXml" Target="../ink/ink441.xml"/><Relationship Id="rId26" Type="http://schemas.openxmlformats.org/officeDocument/2006/relationships/customXml" Target="../ink/ink336.xml"/><Relationship Id="rId231" Type="http://schemas.openxmlformats.org/officeDocument/2006/relationships/image" Target="../media/image449.png"/><Relationship Id="rId47" Type="http://schemas.openxmlformats.org/officeDocument/2006/relationships/image" Target="../media/image357.png"/><Relationship Id="rId68" Type="http://schemas.openxmlformats.org/officeDocument/2006/relationships/customXml" Target="../ink/ink357.xml"/><Relationship Id="rId89" Type="http://schemas.openxmlformats.org/officeDocument/2006/relationships/image" Target="../media/image378.png"/><Relationship Id="rId112" Type="http://schemas.openxmlformats.org/officeDocument/2006/relationships/customXml" Target="../ink/ink379.xml"/><Relationship Id="rId133" Type="http://schemas.openxmlformats.org/officeDocument/2006/relationships/image" Target="../media/image400.png"/><Relationship Id="rId154" Type="http://schemas.openxmlformats.org/officeDocument/2006/relationships/customXml" Target="../ink/ink400.xml"/><Relationship Id="rId175" Type="http://schemas.openxmlformats.org/officeDocument/2006/relationships/image" Target="../media/image421.png"/><Relationship Id="rId196" Type="http://schemas.openxmlformats.org/officeDocument/2006/relationships/customXml" Target="../ink/ink421.xml"/><Relationship Id="rId200" Type="http://schemas.openxmlformats.org/officeDocument/2006/relationships/customXml" Target="../ink/ink423.xml"/><Relationship Id="rId16" Type="http://schemas.openxmlformats.org/officeDocument/2006/relationships/customXml" Target="../ink/ink331.xml"/><Relationship Id="rId221" Type="http://schemas.openxmlformats.org/officeDocument/2006/relationships/image" Target="../media/image444.png"/><Relationship Id="rId242" Type="http://schemas.openxmlformats.org/officeDocument/2006/relationships/customXml" Target="../ink/ink444.xml"/><Relationship Id="rId37" Type="http://schemas.openxmlformats.org/officeDocument/2006/relationships/image" Target="../media/image352.png"/><Relationship Id="rId58" Type="http://schemas.openxmlformats.org/officeDocument/2006/relationships/customXml" Target="../ink/ink352.xml"/><Relationship Id="rId79" Type="http://schemas.openxmlformats.org/officeDocument/2006/relationships/image" Target="../media/image373.png"/><Relationship Id="rId102" Type="http://schemas.openxmlformats.org/officeDocument/2006/relationships/customXml" Target="../ink/ink374.xml"/><Relationship Id="rId123" Type="http://schemas.openxmlformats.org/officeDocument/2006/relationships/image" Target="../media/image395.png"/><Relationship Id="rId144" Type="http://schemas.openxmlformats.org/officeDocument/2006/relationships/customXml" Target="../ink/ink395.xml"/><Relationship Id="rId90" Type="http://schemas.openxmlformats.org/officeDocument/2006/relationships/customXml" Target="../ink/ink368.xml"/><Relationship Id="rId165" Type="http://schemas.openxmlformats.org/officeDocument/2006/relationships/image" Target="../media/image416.png"/><Relationship Id="rId186" Type="http://schemas.openxmlformats.org/officeDocument/2006/relationships/customXml" Target="../ink/ink416.xml"/><Relationship Id="rId211" Type="http://schemas.openxmlformats.org/officeDocument/2006/relationships/image" Target="../media/image439.png"/><Relationship Id="rId232" Type="http://schemas.openxmlformats.org/officeDocument/2006/relationships/customXml" Target="../ink/ink439.xml"/><Relationship Id="rId27" Type="http://schemas.openxmlformats.org/officeDocument/2006/relationships/image" Target="../media/image347.png"/><Relationship Id="rId48" Type="http://schemas.openxmlformats.org/officeDocument/2006/relationships/customXml" Target="../ink/ink347.xml"/><Relationship Id="rId69" Type="http://schemas.openxmlformats.org/officeDocument/2006/relationships/image" Target="../media/image368.png"/><Relationship Id="rId113" Type="http://schemas.openxmlformats.org/officeDocument/2006/relationships/image" Target="../media/image390.png"/><Relationship Id="rId134" Type="http://schemas.openxmlformats.org/officeDocument/2006/relationships/customXml" Target="../ink/ink390.xml"/><Relationship Id="rId80" Type="http://schemas.openxmlformats.org/officeDocument/2006/relationships/customXml" Target="../ink/ink363.xml"/><Relationship Id="rId155" Type="http://schemas.openxmlformats.org/officeDocument/2006/relationships/image" Target="../media/image411.png"/><Relationship Id="rId176" Type="http://schemas.openxmlformats.org/officeDocument/2006/relationships/customXml" Target="../ink/ink411.xml"/><Relationship Id="rId197" Type="http://schemas.openxmlformats.org/officeDocument/2006/relationships/image" Target="../media/image432.png"/><Relationship Id="rId201" Type="http://schemas.openxmlformats.org/officeDocument/2006/relationships/image" Target="../media/image434.png"/><Relationship Id="rId222" Type="http://schemas.openxmlformats.org/officeDocument/2006/relationships/customXml" Target="../ink/ink434.xml"/><Relationship Id="rId243" Type="http://schemas.openxmlformats.org/officeDocument/2006/relationships/image" Target="../media/image455.png"/><Relationship Id="rId17" Type="http://schemas.openxmlformats.org/officeDocument/2006/relationships/image" Target="../media/image342.png"/><Relationship Id="rId38" Type="http://schemas.openxmlformats.org/officeDocument/2006/relationships/customXml" Target="../ink/ink342.xml"/><Relationship Id="rId59" Type="http://schemas.openxmlformats.org/officeDocument/2006/relationships/image" Target="../media/image363.png"/><Relationship Id="rId103" Type="http://schemas.openxmlformats.org/officeDocument/2006/relationships/image" Target="../media/image385.png"/><Relationship Id="rId124" Type="http://schemas.openxmlformats.org/officeDocument/2006/relationships/customXml" Target="../ink/ink385.xml"/><Relationship Id="rId70" Type="http://schemas.openxmlformats.org/officeDocument/2006/relationships/customXml" Target="../ink/ink358.xml"/><Relationship Id="rId91" Type="http://schemas.openxmlformats.org/officeDocument/2006/relationships/image" Target="../media/image379.png"/><Relationship Id="rId145" Type="http://schemas.openxmlformats.org/officeDocument/2006/relationships/image" Target="../media/image406.png"/><Relationship Id="rId166" Type="http://schemas.openxmlformats.org/officeDocument/2006/relationships/customXml" Target="../ink/ink406.xml"/><Relationship Id="rId187" Type="http://schemas.openxmlformats.org/officeDocument/2006/relationships/image" Target="../media/image427.png"/><Relationship Id="rId1" Type="http://schemas.openxmlformats.org/officeDocument/2006/relationships/slideLayout" Target="../slideLayouts/slideLayout5.xml"/><Relationship Id="rId212" Type="http://schemas.openxmlformats.org/officeDocument/2006/relationships/customXml" Target="../ink/ink429.xml"/><Relationship Id="rId233" Type="http://schemas.openxmlformats.org/officeDocument/2006/relationships/image" Target="../media/image450.png"/><Relationship Id="rId28" Type="http://schemas.openxmlformats.org/officeDocument/2006/relationships/customXml" Target="../ink/ink337.xml"/><Relationship Id="rId49" Type="http://schemas.openxmlformats.org/officeDocument/2006/relationships/image" Target="../media/image358.png"/><Relationship Id="rId114" Type="http://schemas.openxmlformats.org/officeDocument/2006/relationships/customXml" Target="../ink/ink380.xml"/><Relationship Id="rId60" Type="http://schemas.openxmlformats.org/officeDocument/2006/relationships/customXml" Target="../ink/ink353.xml"/><Relationship Id="rId81" Type="http://schemas.openxmlformats.org/officeDocument/2006/relationships/image" Target="../media/image374.png"/><Relationship Id="rId135" Type="http://schemas.openxmlformats.org/officeDocument/2006/relationships/image" Target="../media/image401.png"/><Relationship Id="rId156" Type="http://schemas.openxmlformats.org/officeDocument/2006/relationships/customXml" Target="../ink/ink401.xml"/><Relationship Id="rId177" Type="http://schemas.openxmlformats.org/officeDocument/2006/relationships/image" Target="../media/image422.png"/><Relationship Id="rId198" Type="http://schemas.openxmlformats.org/officeDocument/2006/relationships/customXml" Target="../ink/ink422.xml"/><Relationship Id="rId202" Type="http://schemas.openxmlformats.org/officeDocument/2006/relationships/customXml" Target="../ink/ink424.xml"/><Relationship Id="rId223" Type="http://schemas.openxmlformats.org/officeDocument/2006/relationships/image" Target="../media/image445.png"/><Relationship Id="rId244" Type="http://schemas.openxmlformats.org/officeDocument/2006/relationships/customXml" Target="../ink/ink445.xml"/><Relationship Id="rId18" Type="http://schemas.openxmlformats.org/officeDocument/2006/relationships/customXml" Target="../ink/ink332.xml"/><Relationship Id="rId39" Type="http://schemas.openxmlformats.org/officeDocument/2006/relationships/image" Target="../media/image353.png"/><Relationship Id="rId50" Type="http://schemas.openxmlformats.org/officeDocument/2006/relationships/customXml" Target="../ink/ink348.xml"/><Relationship Id="rId104" Type="http://schemas.openxmlformats.org/officeDocument/2006/relationships/customXml" Target="../ink/ink375.xml"/><Relationship Id="rId125" Type="http://schemas.openxmlformats.org/officeDocument/2006/relationships/image" Target="../media/image396.png"/><Relationship Id="rId146" Type="http://schemas.openxmlformats.org/officeDocument/2006/relationships/customXml" Target="../ink/ink396.xml"/><Relationship Id="rId167" Type="http://schemas.openxmlformats.org/officeDocument/2006/relationships/image" Target="../media/image417.png"/><Relationship Id="rId188" Type="http://schemas.openxmlformats.org/officeDocument/2006/relationships/customXml" Target="../ink/ink417.xml"/><Relationship Id="rId71" Type="http://schemas.openxmlformats.org/officeDocument/2006/relationships/image" Target="../media/image369.png"/><Relationship Id="rId92" Type="http://schemas.openxmlformats.org/officeDocument/2006/relationships/customXml" Target="../ink/ink369.xml"/><Relationship Id="rId213" Type="http://schemas.openxmlformats.org/officeDocument/2006/relationships/image" Target="../media/image440.png"/><Relationship Id="rId234" Type="http://schemas.openxmlformats.org/officeDocument/2006/relationships/customXml" Target="../ink/ink440.xml"/><Relationship Id="rId2" Type="http://schemas.openxmlformats.org/officeDocument/2006/relationships/image" Target="../media/image335.png"/><Relationship Id="rId29" Type="http://schemas.openxmlformats.org/officeDocument/2006/relationships/image" Target="../media/image348.png"/><Relationship Id="rId40" Type="http://schemas.openxmlformats.org/officeDocument/2006/relationships/customXml" Target="../ink/ink343.xml"/><Relationship Id="rId115" Type="http://schemas.openxmlformats.org/officeDocument/2006/relationships/image" Target="../media/image391.png"/><Relationship Id="rId136" Type="http://schemas.openxmlformats.org/officeDocument/2006/relationships/customXml" Target="../ink/ink391.xml"/><Relationship Id="rId157" Type="http://schemas.openxmlformats.org/officeDocument/2006/relationships/image" Target="../media/image412.png"/><Relationship Id="rId178" Type="http://schemas.openxmlformats.org/officeDocument/2006/relationships/customXml" Target="../ink/ink412.xml"/><Relationship Id="rId61" Type="http://schemas.openxmlformats.org/officeDocument/2006/relationships/image" Target="../media/image364.png"/><Relationship Id="rId82" Type="http://schemas.openxmlformats.org/officeDocument/2006/relationships/customXml" Target="../ink/ink364.xml"/><Relationship Id="rId199" Type="http://schemas.openxmlformats.org/officeDocument/2006/relationships/image" Target="../media/image433.png"/><Relationship Id="rId203" Type="http://schemas.openxmlformats.org/officeDocument/2006/relationships/image" Target="../media/image435.png"/><Relationship Id="rId19" Type="http://schemas.openxmlformats.org/officeDocument/2006/relationships/image" Target="../media/image343.png"/><Relationship Id="rId224" Type="http://schemas.openxmlformats.org/officeDocument/2006/relationships/customXml" Target="../ink/ink435.xml"/><Relationship Id="rId245" Type="http://schemas.openxmlformats.org/officeDocument/2006/relationships/image" Target="../media/image456.png"/><Relationship Id="rId30" Type="http://schemas.openxmlformats.org/officeDocument/2006/relationships/customXml" Target="../ink/ink338.xml"/><Relationship Id="rId105" Type="http://schemas.openxmlformats.org/officeDocument/2006/relationships/image" Target="../media/image386.png"/><Relationship Id="rId126" Type="http://schemas.openxmlformats.org/officeDocument/2006/relationships/customXml" Target="../ink/ink386.xml"/><Relationship Id="rId147" Type="http://schemas.openxmlformats.org/officeDocument/2006/relationships/image" Target="../media/image407.png"/><Relationship Id="rId168" Type="http://schemas.openxmlformats.org/officeDocument/2006/relationships/customXml" Target="../ink/ink407.xml"/><Relationship Id="rId51" Type="http://schemas.openxmlformats.org/officeDocument/2006/relationships/image" Target="../media/image359.png"/><Relationship Id="rId72" Type="http://schemas.openxmlformats.org/officeDocument/2006/relationships/customXml" Target="../ink/ink359.xml"/><Relationship Id="rId93" Type="http://schemas.openxmlformats.org/officeDocument/2006/relationships/image" Target="../media/image380.png"/><Relationship Id="rId189" Type="http://schemas.openxmlformats.org/officeDocument/2006/relationships/image" Target="../media/image428.png"/><Relationship Id="rId3" Type="http://schemas.openxmlformats.org/officeDocument/2006/relationships/image" Target="../media/image1.png"/><Relationship Id="rId214" Type="http://schemas.openxmlformats.org/officeDocument/2006/relationships/customXml" Target="../ink/ink430.xml"/><Relationship Id="rId235" Type="http://schemas.openxmlformats.org/officeDocument/2006/relationships/image" Target="../media/image451.png"/><Relationship Id="rId116" Type="http://schemas.openxmlformats.org/officeDocument/2006/relationships/customXml" Target="../ink/ink381.xml"/><Relationship Id="rId137" Type="http://schemas.openxmlformats.org/officeDocument/2006/relationships/image" Target="../media/image402.png"/><Relationship Id="rId158" Type="http://schemas.openxmlformats.org/officeDocument/2006/relationships/customXml" Target="../ink/ink402.xml"/><Relationship Id="rId20" Type="http://schemas.openxmlformats.org/officeDocument/2006/relationships/customXml" Target="../ink/ink333.xml"/><Relationship Id="rId41" Type="http://schemas.openxmlformats.org/officeDocument/2006/relationships/image" Target="../media/image354.png"/><Relationship Id="rId62" Type="http://schemas.openxmlformats.org/officeDocument/2006/relationships/customXml" Target="../ink/ink354.xml"/><Relationship Id="rId83" Type="http://schemas.openxmlformats.org/officeDocument/2006/relationships/image" Target="../media/image375.png"/><Relationship Id="rId179" Type="http://schemas.openxmlformats.org/officeDocument/2006/relationships/image" Target="../media/image423.png"/><Relationship Id="rId190" Type="http://schemas.openxmlformats.org/officeDocument/2006/relationships/customXml" Target="../ink/ink418.xml"/><Relationship Id="rId204" Type="http://schemas.openxmlformats.org/officeDocument/2006/relationships/customXml" Target="../ink/ink425.xml"/><Relationship Id="rId225" Type="http://schemas.openxmlformats.org/officeDocument/2006/relationships/image" Target="../media/image446.png"/><Relationship Id="rId246" Type="http://schemas.openxmlformats.org/officeDocument/2006/relationships/customXml" Target="../ink/ink446.xml"/><Relationship Id="rId106" Type="http://schemas.openxmlformats.org/officeDocument/2006/relationships/customXml" Target="../ink/ink376.xml"/><Relationship Id="rId127" Type="http://schemas.openxmlformats.org/officeDocument/2006/relationships/image" Target="../media/image39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8322" y="1495808"/>
            <a:ext cx="6102882" cy="1194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870" y="668334"/>
            <a:ext cx="466824" cy="4500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6510" marR="5080" indent="107950">
              <a:lnSpc>
                <a:spcPct val="100000"/>
              </a:lnSpc>
              <a:spcBef>
                <a:spcPts val="114"/>
              </a:spcBef>
            </a:pPr>
            <a:r>
              <a:rPr dirty="0"/>
              <a:t>7. </a:t>
            </a:r>
            <a:r>
              <a:rPr spc="10" dirty="0"/>
              <a:t>마이크로프로그램된 제어  </a:t>
            </a:r>
            <a:r>
              <a:rPr spc="5" dirty="0"/>
              <a:t>Microprogrammed</a:t>
            </a:r>
            <a:r>
              <a:rPr spc="-65" dirty="0"/>
              <a:t> </a:t>
            </a:r>
            <a:r>
              <a:rPr dirty="0"/>
              <a:t>Control</a:t>
            </a:r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6807" y="6035825"/>
            <a:ext cx="6328410" cy="945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목표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578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58445" algn="l"/>
              </a:tabLst>
            </a:pPr>
            <a:r>
              <a:rPr sz="1700" spc="-5" dirty="0">
                <a:latin typeface="나눔고딕OTF"/>
                <a:cs typeface="나눔고딕OTF"/>
              </a:rPr>
              <a:t>마</a:t>
            </a:r>
            <a:r>
              <a:rPr sz="1700" spc="-30" dirty="0">
                <a:latin typeface="나눔고딕OTF"/>
                <a:cs typeface="나눔고딕OTF"/>
              </a:rPr>
              <a:t>이</a:t>
            </a:r>
            <a:r>
              <a:rPr sz="1050" b="1" spc="-577" baseline="71428" dirty="0">
                <a:solidFill>
                  <a:srgbClr val="FFFFFF"/>
                </a:solidFill>
                <a:latin typeface="맑은 고딕"/>
                <a:cs typeface="맑은 고딕"/>
              </a:rPr>
              <a:t>2</a:t>
            </a:r>
            <a:r>
              <a:rPr sz="1700" spc="-5" dirty="0">
                <a:latin typeface="나눔고딕OTF"/>
                <a:cs typeface="나눔고딕OTF"/>
              </a:rPr>
              <a:t>크로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프로그램을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이용한 제어 방법을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이해하고 설계할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수 있음.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CAEF13ED-9CC3-44CC-B723-52425A66BF88}"/>
                  </a:ext>
                </a:extLst>
              </p14:cNvPr>
              <p14:cNvContentPartPr/>
              <p14:nvPr/>
            </p14:nvContentPartPr>
            <p14:xfrm>
              <a:off x="4663008" y="2944296"/>
              <a:ext cx="1303920" cy="68292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CAEF13ED-9CC3-44CC-B723-52425A66BF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4368" y="2935296"/>
                <a:ext cx="1321560" cy="70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그룹 29">
            <a:extLst>
              <a:ext uri="{FF2B5EF4-FFF2-40B4-BE49-F238E27FC236}">
                <a16:creationId xmlns:a16="http://schemas.microsoft.com/office/drawing/2014/main" id="{1879CE1A-7B40-49A2-A267-17D9BEAC3B81}"/>
              </a:ext>
            </a:extLst>
          </p:cNvPr>
          <p:cNvGrpSpPr/>
          <p:nvPr/>
        </p:nvGrpSpPr>
        <p:grpSpPr>
          <a:xfrm>
            <a:off x="4747608" y="3643416"/>
            <a:ext cx="1584360" cy="356040"/>
            <a:chOff x="4747608" y="3643416"/>
            <a:chExt cx="158436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3CB23A1-7188-44C2-BFE0-730A5C7C610B}"/>
                    </a:ext>
                  </a:extLst>
                </p14:cNvPr>
                <p14:cNvContentPartPr/>
                <p14:nvPr/>
              </p14:nvContentPartPr>
              <p14:xfrm>
                <a:off x="4747608" y="3717216"/>
                <a:ext cx="166320" cy="2286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3CB23A1-7188-44C2-BFE0-730A5C7C61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8968" y="3708216"/>
                  <a:ext cx="1839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72DAE5C-364B-4306-8789-6B1FD0E17DD2}"/>
                    </a:ext>
                  </a:extLst>
                </p14:cNvPr>
                <p14:cNvContentPartPr/>
                <p14:nvPr/>
              </p14:nvContentPartPr>
              <p14:xfrm>
                <a:off x="4861368" y="3783096"/>
                <a:ext cx="64080" cy="1245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72DAE5C-364B-4306-8789-6B1FD0E17DD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52368" y="3774456"/>
                  <a:ext cx="81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5F8FF23-2DE4-4882-A84A-6636BBD5DD10}"/>
                    </a:ext>
                  </a:extLst>
                </p14:cNvPr>
                <p14:cNvContentPartPr/>
                <p14:nvPr/>
              </p14:nvContentPartPr>
              <p14:xfrm>
                <a:off x="4958928" y="3790656"/>
                <a:ext cx="19800" cy="1303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5F8FF23-2DE4-4882-A84A-6636BBD5DD1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49928" y="3782016"/>
                  <a:ext cx="37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FB1647D-951D-4FED-AC0D-AB32698DE48D}"/>
                    </a:ext>
                  </a:extLst>
                </p14:cNvPr>
                <p14:cNvContentPartPr/>
                <p14:nvPr/>
              </p14:nvContentPartPr>
              <p14:xfrm>
                <a:off x="4989528" y="3751416"/>
                <a:ext cx="151560" cy="2340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FB1647D-951D-4FED-AC0D-AB32698DE48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80888" y="3742416"/>
                  <a:ext cx="1692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224B36C-7DB6-4025-A2BC-803B6F6F0D15}"/>
                    </a:ext>
                  </a:extLst>
                </p14:cNvPr>
                <p14:cNvContentPartPr/>
                <p14:nvPr/>
              </p14:nvContentPartPr>
              <p14:xfrm>
                <a:off x="5130648" y="3719736"/>
                <a:ext cx="143280" cy="1792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224B36C-7DB6-4025-A2BC-803B6F6F0D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21648" y="3710736"/>
                  <a:ext cx="160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716F7D3-F47D-44E3-90D1-B619EB8A3A85}"/>
                    </a:ext>
                  </a:extLst>
                </p14:cNvPr>
                <p14:cNvContentPartPr/>
                <p14:nvPr/>
              </p14:nvContentPartPr>
              <p14:xfrm>
                <a:off x="5267808" y="3726936"/>
                <a:ext cx="81000" cy="1144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716F7D3-F47D-44E3-90D1-B619EB8A3A8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58808" y="3718296"/>
                  <a:ext cx="98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A53789B-9C1A-4B27-BC0A-6CE83D0F0462}"/>
                    </a:ext>
                  </a:extLst>
                </p14:cNvPr>
                <p14:cNvContentPartPr/>
                <p14:nvPr/>
              </p14:nvContentPartPr>
              <p14:xfrm>
                <a:off x="5260968" y="3917016"/>
                <a:ext cx="88560" cy="824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A53789B-9C1A-4B27-BC0A-6CE83D0F046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52328" y="3908016"/>
                  <a:ext cx="106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B15BEE0-4BE5-44F9-8CA1-01F250C87504}"/>
                    </a:ext>
                  </a:extLst>
                </p14:cNvPr>
                <p14:cNvContentPartPr/>
                <p14:nvPr/>
              </p14:nvContentPartPr>
              <p14:xfrm>
                <a:off x="5354568" y="3738456"/>
                <a:ext cx="87120" cy="295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B15BEE0-4BE5-44F9-8CA1-01F250C8750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45568" y="3729456"/>
                  <a:ext cx="104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BB07E76-40DD-4FD3-9306-F012C801DD9C}"/>
                    </a:ext>
                  </a:extLst>
                </p14:cNvPr>
                <p14:cNvContentPartPr/>
                <p14:nvPr/>
              </p14:nvContentPartPr>
              <p14:xfrm>
                <a:off x="5348448" y="3740616"/>
                <a:ext cx="149760" cy="2314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BB07E76-40DD-4FD3-9306-F012C801DD9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39808" y="3731976"/>
                  <a:ext cx="167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BB7F7ED-0155-4781-9847-BB74B5B29A6F}"/>
                    </a:ext>
                  </a:extLst>
                </p14:cNvPr>
                <p14:cNvContentPartPr/>
                <p14:nvPr/>
              </p14:nvContentPartPr>
              <p14:xfrm>
                <a:off x="5530608" y="3739536"/>
                <a:ext cx="102960" cy="1994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BB7F7ED-0155-4781-9847-BB74B5B29A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21968" y="3730536"/>
                  <a:ext cx="120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D08EE24-9D19-4419-A4DE-36BAE1499AAD}"/>
                    </a:ext>
                  </a:extLst>
                </p14:cNvPr>
                <p14:cNvContentPartPr/>
                <p14:nvPr/>
              </p14:nvContentPartPr>
              <p14:xfrm>
                <a:off x="5649408" y="3858696"/>
                <a:ext cx="77040" cy="972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D08EE24-9D19-4419-A4DE-36BAE1499AA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40768" y="3850056"/>
                  <a:ext cx="94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CF8611A-E426-4B73-ACB2-852614357443}"/>
                    </a:ext>
                  </a:extLst>
                </p14:cNvPr>
                <p14:cNvContentPartPr/>
                <p14:nvPr/>
              </p14:nvContentPartPr>
              <p14:xfrm>
                <a:off x="5838408" y="3643416"/>
                <a:ext cx="101520" cy="1569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CF8611A-E426-4B73-ACB2-85261435744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29768" y="3634776"/>
                  <a:ext cx="119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842BD47-9005-4194-B2A7-EE13C7F18BFB}"/>
                    </a:ext>
                  </a:extLst>
                </p14:cNvPr>
                <p14:cNvContentPartPr/>
                <p14:nvPr/>
              </p14:nvContentPartPr>
              <p14:xfrm>
                <a:off x="5833368" y="3763656"/>
                <a:ext cx="115200" cy="766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842BD47-9005-4194-B2A7-EE13C7F18BF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24728" y="3754656"/>
                  <a:ext cx="132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8EB8485-DEF9-430A-BF80-DB7654E83FEC}"/>
                    </a:ext>
                  </a:extLst>
                </p14:cNvPr>
                <p14:cNvContentPartPr/>
                <p14:nvPr/>
              </p14:nvContentPartPr>
              <p14:xfrm>
                <a:off x="5969808" y="3781656"/>
                <a:ext cx="65880" cy="1116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8EB8485-DEF9-430A-BF80-DB7654E83FE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61168" y="3773016"/>
                  <a:ext cx="83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F286658-B834-449F-AA55-9D08E662EE2B}"/>
                    </a:ext>
                  </a:extLst>
                </p14:cNvPr>
                <p14:cNvContentPartPr/>
                <p14:nvPr/>
              </p14:nvContentPartPr>
              <p14:xfrm>
                <a:off x="5908248" y="3873096"/>
                <a:ext cx="101160" cy="889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CF286658-B834-449F-AA55-9D08E662EE2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99608" y="3864456"/>
                  <a:ext cx="118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CF8326F8-D032-4F79-B125-C9D8CC9EB081}"/>
                    </a:ext>
                  </a:extLst>
                </p14:cNvPr>
                <p14:cNvContentPartPr/>
                <p14:nvPr/>
              </p14:nvContentPartPr>
              <p14:xfrm>
                <a:off x="6037488" y="3681216"/>
                <a:ext cx="156960" cy="2005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F8326F8-D032-4F79-B125-C9D8CC9EB08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28848" y="3672216"/>
                  <a:ext cx="174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9939DA6-4E0D-4BD8-BBC1-385E77A198F5}"/>
                    </a:ext>
                  </a:extLst>
                </p14:cNvPr>
                <p14:cNvContentPartPr/>
                <p14:nvPr/>
              </p14:nvContentPartPr>
              <p14:xfrm>
                <a:off x="6105168" y="3678336"/>
                <a:ext cx="117720" cy="3128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9939DA6-4E0D-4BD8-BBC1-385E77A198F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96168" y="3669696"/>
                  <a:ext cx="1353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012C316C-849F-473A-8C7C-06141AB5BBA3}"/>
                    </a:ext>
                  </a:extLst>
                </p14:cNvPr>
                <p14:cNvContentPartPr/>
                <p14:nvPr/>
              </p14:nvContentPartPr>
              <p14:xfrm>
                <a:off x="6304248" y="3960936"/>
                <a:ext cx="27720" cy="176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012C316C-849F-473A-8C7C-06141AB5BBA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95608" y="3952296"/>
                  <a:ext cx="45360" cy="3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96A0BA47-EF96-4463-8A7B-DC16D61D9153}"/>
                  </a:ext>
                </a:extLst>
              </p14:cNvPr>
              <p14:cNvContentPartPr/>
              <p14:nvPr/>
            </p14:nvContentPartPr>
            <p14:xfrm>
              <a:off x="1753128" y="3389256"/>
              <a:ext cx="2443680" cy="10044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96A0BA47-EF96-4463-8A7B-DC16D61D915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44128" y="3380616"/>
                <a:ext cx="246132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그룹 74">
            <a:extLst>
              <a:ext uri="{FF2B5EF4-FFF2-40B4-BE49-F238E27FC236}">
                <a16:creationId xmlns:a16="http://schemas.microsoft.com/office/drawing/2014/main" id="{E7885E34-9752-424A-B02A-B3B8C0983212}"/>
              </a:ext>
            </a:extLst>
          </p:cNvPr>
          <p:cNvGrpSpPr/>
          <p:nvPr/>
        </p:nvGrpSpPr>
        <p:grpSpPr>
          <a:xfrm>
            <a:off x="1727208" y="784296"/>
            <a:ext cx="806760" cy="314640"/>
            <a:chOff x="1727208" y="784296"/>
            <a:chExt cx="806760" cy="3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1FF7750-263F-485C-AC1D-BDF3FD257F5E}"/>
                    </a:ext>
                  </a:extLst>
                </p14:cNvPr>
                <p14:cNvContentPartPr/>
                <p14:nvPr/>
              </p14:nvContentPartPr>
              <p14:xfrm>
                <a:off x="1727208" y="785376"/>
                <a:ext cx="150840" cy="342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1FF7750-263F-485C-AC1D-BDF3FD257F5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18568" y="776376"/>
                  <a:ext cx="168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70DDCA4-9428-4C89-9B9F-C532FB3AFCE1}"/>
                    </a:ext>
                  </a:extLst>
                </p14:cNvPr>
                <p14:cNvContentPartPr/>
                <p14:nvPr/>
              </p14:nvContentPartPr>
              <p14:xfrm>
                <a:off x="1763928" y="784296"/>
                <a:ext cx="19080" cy="1198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70DDCA4-9428-4C89-9B9F-C532FB3AFCE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55288" y="775296"/>
                  <a:ext cx="367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5751F74-2FC0-4919-B1CF-5669C0E1D0E4}"/>
                    </a:ext>
                  </a:extLst>
                </p14:cNvPr>
                <p14:cNvContentPartPr/>
                <p14:nvPr/>
              </p14:nvContentPartPr>
              <p14:xfrm>
                <a:off x="1733688" y="800136"/>
                <a:ext cx="106200" cy="1130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5751F74-2FC0-4919-B1CF-5669C0E1D0E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24688" y="791136"/>
                  <a:ext cx="123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CC0D5C9F-DEA1-4179-94DE-013EBEA230BD}"/>
                    </a:ext>
                  </a:extLst>
                </p14:cNvPr>
                <p14:cNvContentPartPr/>
                <p14:nvPr/>
              </p14:nvContentPartPr>
              <p14:xfrm>
                <a:off x="1736568" y="974736"/>
                <a:ext cx="132480" cy="169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CC0D5C9F-DEA1-4179-94DE-013EBEA230B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27568" y="966096"/>
                  <a:ext cx="150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47F751A6-E6F9-4E77-823C-6F3F189B973A}"/>
                    </a:ext>
                  </a:extLst>
                </p14:cNvPr>
                <p14:cNvContentPartPr/>
                <p14:nvPr/>
              </p14:nvContentPartPr>
              <p14:xfrm>
                <a:off x="1891008" y="809856"/>
                <a:ext cx="127080" cy="1321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47F751A6-E6F9-4E77-823C-6F3F189B973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82008" y="800856"/>
                  <a:ext cx="144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3EB3ED7-795C-4C7D-9E2E-6DB4DC82E4FD}"/>
                    </a:ext>
                  </a:extLst>
                </p14:cNvPr>
                <p14:cNvContentPartPr/>
                <p14:nvPr/>
              </p14:nvContentPartPr>
              <p14:xfrm>
                <a:off x="1939968" y="830376"/>
                <a:ext cx="232920" cy="1922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3EB3ED7-795C-4C7D-9E2E-6DB4DC82E4F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30968" y="821736"/>
                  <a:ext cx="250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9AF603EE-5C6A-4C7A-B02B-8255468F649B}"/>
                    </a:ext>
                  </a:extLst>
                </p14:cNvPr>
                <p14:cNvContentPartPr/>
                <p14:nvPr/>
              </p14:nvContentPartPr>
              <p14:xfrm>
                <a:off x="2098728" y="905616"/>
                <a:ext cx="114120" cy="291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9AF603EE-5C6A-4C7A-B02B-8255468F649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90088" y="896976"/>
                  <a:ext cx="131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D1BA5264-AE2F-4EB3-8699-8166E7A6B7AE}"/>
                    </a:ext>
                  </a:extLst>
                </p14:cNvPr>
                <p14:cNvContentPartPr/>
                <p14:nvPr/>
              </p14:nvContentPartPr>
              <p14:xfrm>
                <a:off x="2191968" y="797256"/>
                <a:ext cx="108360" cy="1252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D1BA5264-AE2F-4EB3-8699-8166E7A6B7A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82968" y="788256"/>
                  <a:ext cx="126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736467A-EC8F-470B-9748-ADC13E6CAF6D}"/>
                    </a:ext>
                  </a:extLst>
                </p14:cNvPr>
                <p14:cNvContentPartPr/>
                <p14:nvPr/>
              </p14:nvContentPartPr>
              <p14:xfrm>
                <a:off x="2284128" y="827136"/>
                <a:ext cx="77400" cy="1339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736467A-EC8F-470B-9748-ADC13E6CAF6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75128" y="818496"/>
                  <a:ext cx="95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0C89B83-9D7C-4F27-B829-CE2926570562}"/>
                    </a:ext>
                  </a:extLst>
                </p14:cNvPr>
                <p14:cNvContentPartPr/>
                <p14:nvPr/>
              </p14:nvContentPartPr>
              <p14:xfrm>
                <a:off x="2254248" y="981576"/>
                <a:ext cx="96840" cy="1011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0C89B83-9D7C-4F27-B829-CE292657056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45608" y="972576"/>
                  <a:ext cx="1144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74B0D4D-A697-47ED-AE24-FDAD29673B93}"/>
                    </a:ext>
                  </a:extLst>
                </p14:cNvPr>
                <p14:cNvContentPartPr/>
                <p14:nvPr/>
              </p14:nvContentPartPr>
              <p14:xfrm>
                <a:off x="2372688" y="861336"/>
                <a:ext cx="135360" cy="1015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74B0D4D-A697-47ED-AE24-FDAD29673B9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63688" y="852696"/>
                  <a:ext cx="153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3D60707F-E5A0-484A-A407-903D68A024EB}"/>
                    </a:ext>
                  </a:extLst>
                </p14:cNvPr>
                <p14:cNvContentPartPr/>
                <p14:nvPr/>
              </p14:nvContentPartPr>
              <p14:xfrm>
                <a:off x="2433528" y="979056"/>
                <a:ext cx="100440" cy="1198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3D60707F-E5A0-484A-A407-903D68A024E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24888" y="970416"/>
                  <a:ext cx="11808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23B7BDD-7168-4997-A9BC-FBC954B7A5FF}"/>
              </a:ext>
            </a:extLst>
          </p:cNvPr>
          <p:cNvGrpSpPr/>
          <p:nvPr/>
        </p:nvGrpSpPr>
        <p:grpSpPr>
          <a:xfrm>
            <a:off x="1277208" y="754056"/>
            <a:ext cx="217440" cy="250560"/>
            <a:chOff x="1277208" y="754056"/>
            <a:chExt cx="217440" cy="25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D3CA3BF1-D7E5-406E-8A99-1D126229E0E0}"/>
                    </a:ext>
                  </a:extLst>
                </p14:cNvPr>
                <p14:cNvContentPartPr/>
                <p14:nvPr/>
              </p14:nvContentPartPr>
              <p14:xfrm>
                <a:off x="1365768" y="801216"/>
                <a:ext cx="92160" cy="18324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D3CA3BF1-D7E5-406E-8A99-1D126229E0E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57128" y="792216"/>
                  <a:ext cx="1098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0116302D-D789-4AC5-87A7-141247074975}"/>
                    </a:ext>
                  </a:extLst>
                </p14:cNvPr>
                <p14:cNvContentPartPr/>
                <p14:nvPr/>
              </p14:nvContentPartPr>
              <p14:xfrm>
                <a:off x="1336248" y="791496"/>
                <a:ext cx="158400" cy="17964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0116302D-D789-4AC5-87A7-14124707497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27608" y="782496"/>
                  <a:ext cx="176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EE0C8B56-0DDC-4B03-A7C0-587D07E7FC46}"/>
                    </a:ext>
                  </a:extLst>
                </p14:cNvPr>
                <p14:cNvContentPartPr/>
                <p14:nvPr/>
              </p14:nvContentPartPr>
              <p14:xfrm>
                <a:off x="1376208" y="754056"/>
                <a:ext cx="4680" cy="1260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EE0C8B56-0DDC-4B03-A7C0-587D07E7FC4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67568" y="745416"/>
                  <a:ext cx="22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AC583987-B175-4BE1-BA41-2B39D869F9F9}"/>
                    </a:ext>
                  </a:extLst>
                </p14:cNvPr>
                <p14:cNvContentPartPr/>
                <p14:nvPr/>
              </p14:nvContentPartPr>
              <p14:xfrm>
                <a:off x="1277208" y="887616"/>
                <a:ext cx="35640" cy="2052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AC583987-B175-4BE1-BA41-2B39D869F9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68568" y="878616"/>
                  <a:ext cx="532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AE09C961-1418-4760-B99F-DF54E75FA012}"/>
                    </a:ext>
                  </a:extLst>
                </p14:cNvPr>
                <p14:cNvContentPartPr/>
                <p14:nvPr/>
              </p14:nvContentPartPr>
              <p14:xfrm>
                <a:off x="1439568" y="890856"/>
                <a:ext cx="50040" cy="11376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AE09C961-1418-4760-B99F-DF54E75FA01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30568" y="882216"/>
                  <a:ext cx="6768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F51CD7FD-B8E6-4347-BA96-F9716AB07A6E}"/>
              </a:ext>
            </a:extLst>
          </p:cNvPr>
          <p:cNvGrpSpPr/>
          <p:nvPr/>
        </p:nvGrpSpPr>
        <p:grpSpPr>
          <a:xfrm>
            <a:off x="2746728" y="806136"/>
            <a:ext cx="4398480" cy="360720"/>
            <a:chOff x="2746728" y="806136"/>
            <a:chExt cx="439848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D19BA39-5F4B-4CD6-831C-E5A65939A686}"/>
                    </a:ext>
                  </a:extLst>
                </p14:cNvPr>
                <p14:cNvContentPartPr/>
                <p14:nvPr/>
              </p14:nvContentPartPr>
              <p14:xfrm>
                <a:off x="2746728" y="857016"/>
                <a:ext cx="140400" cy="1400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D19BA39-5F4B-4CD6-831C-E5A65939A68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38088" y="848376"/>
                  <a:ext cx="158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9913B7CC-291E-4D88-80D4-3C283959725D}"/>
                    </a:ext>
                  </a:extLst>
                </p14:cNvPr>
                <p14:cNvContentPartPr/>
                <p14:nvPr/>
              </p14:nvContentPartPr>
              <p14:xfrm>
                <a:off x="2845008" y="878616"/>
                <a:ext cx="99360" cy="594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9913B7CC-291E-4D88-80D4-3C283959725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36008" y="869976"/>
                  <a:ext cx="117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7A14BC0-6C1E-4899-993D-629FDF4BD330}"/>
                    </a:ext>
                  </a:extLst>
                </p14:cNvPr>
                <p14:cNvContentPartPr/>
                <p14:nvPr/>
              </p14:nvContentPartPr>
              <p14:xfrm>
                <a:off x="2926728" y="841896"/>
                <a:ext cx="22320" cy="1040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7A14BC0-6C1E-4899-993D-629FDF4BD33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18088" y="833256"/>
                  <a:ext cx="39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4A40C344-84C4-4383-BF38-7794B1AA2E07}"/>
                    </a:ext>
                  </a:extLst>
                </p14:cNvPr>
                <p14:cNvContentPartPr/>
                <p14:nvPr/>
              </p14:nvContentPartPr>
              <p14:xfrm>
                <a:off x="2864808" y="984816"/>
                <a:ext cx="114480" cy="784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4A40C344-84C4-4383-BF38-7794B1AA2E0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55808" y="975816"/>
                  <a:ext cx="132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07D059E6-67B2-496C-B7BA-8A7D92B18680}"/>
                    </a:ext>
                  </a:extLst>
                </p14:cNvPr>
                <p14:cNvContentPartPr/>
                <p14:nvPr/>
              </p14:nvContentPartPr>
              <p14:xfrm>
                <a:off x="2989728" y="842256"/>
                <a:ext cx="173520" cy="1382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07D059E6-67B2-496C-B7BA-8A7D92B1868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81088" y="833616"/>
                  <a:ext cx="191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A8C4D68F-CE4F-4E49-B8A7-4C2B82F63343}"/>
                    </a:ext>
                  </a:extLst>
                </p14:cNvPr>
                <p14:cNvContentPartPr/>
                <p14:nvPr/>
              </p14:nvContentPartPr>
              <p14:xfrm>
                <a:off x="3138048" y="830736"/>
                <a:ext cx="13320" cy="9468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A8C4D68F-CE4F-4E49-B8A7-4C2B82F6334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29048" y="821736"/>
                  <a:ext cx="30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D1899DE8-AF41-430E-9442-84D57ECA7123}"/>
                    </a:ext>
                  </a:extLst>
                </p14:cNvPr>
                <p14:cNvContentPartPr/>
                <p14:nvPr/>
              </p14:nvContentPartPr>
              <p14:xfrm>
                <a:off x="3117168" y="954576"/>
                <a:ext cx="93960" cy="813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D1899DE8-AF41-430E-9442-84D57ECA712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08168" y="945936"/>
                  <a:ext cx="1116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BD2486E9-009A-4B01-913A-35422B625009}"/>
                    </a:ext>
                  </a:extLst>
                </p14:cNvPr>
                <p14:cNvContentPartPr/>
                <p14:nvPr/>
              </p14:nvContentPartPr>
              <p14:xfrm>
                <a:off x="3221208" y="858096"/>
                <a:ext cx="189720" cy="12456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BD2486E9-009A-4B01-913A-35422B62500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12568" y="849096"/>
                  <a:ext cx="207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38EBE4FE-3F77-439D-B0AC-FF075E10585F}"/>
                    </a:ext>
                  </a:extLst>
                </p14:cNvPr>
                <p14:cNvContentPartPr/>
                <p14:nvPr/>
              </p14:nvContentPartPr>
              <p14:xfrm>
                <a:off x="3452328" y="828936"/>
                <a:ext cx="158040" cy="6660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38EBE4FE-3F77-439D-B0AC-FF075E10585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43328" y="820296"/>
                  <a:ext cx="1756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179DC26-1046-4139-A546-219973EF09DF}"/>
                    </a:ext>
                  </a:extLst>
                </p14:cNvPr>
                <p14:cNvContentPartPr/>
                <p14:nvPr/>
              </p14:nvContentPartPr>
              <p14:xfrm>
                <a:off x="3499128" y="938736"/>
                <a:ext cx="77040" cy="756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179DC26-1046-4139-A546-219973EF09D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90488" y="930096"/>
                  <a:ext cx="94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9362547E-87E5-49FD-8B1C-21017AB75423}"/>
                    </a:ext>
                  </a:extLst>
                </p14:cNvPr>
                <p14:cNvContentPartPr/>
                <p14:nvPr/>
              </p14:nvContentPartPr>
              <p14:xfrm>
                <a:off x="3505608" y="982296"/>
                <a:ext cx="118800" cy="756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9362547E-87E5-49FD-8B1C-21017AB7542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96608" y="973296"/>
                  <a:ext cx="136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F05BE851-61EA-47D8-8571-7FD578ED20BA}"/>
                    </a:ext>
                  </a:extLst>
                </p14:cNvPr>
                <p14:cNvContentPartPr/>
                <p14:nvPr/>
              </p14:nvContentPartPr>
              <p14:xfrm>
                <a:off x="3610368" y="842616"/>
                <a:ext cx="99000" cy="10512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F05BE851-61EA-47D8-8571-7FD578ED20B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01368" y="833616"/>
                  <a:ext cx="116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62B16A7-4F77-4661-A8D1-F671309A7D7A}"/>
                    </a:ext>
                  </a:extLst>
                </p14:cNvPr>
                <p14:cNvContentPartPr/>
                <p14:nvPr/>
              </p14:nvContentPartPr>
              <p14:xfrm>
                <a:off x="3630168" y="990216"/>
                <a:ext cx="119520" cy="1018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62B16A7-4F77-4661-A8D1-F671309A7D7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21528" y="981576"/>
                  <a:ext cx="137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5A659809-1B2B-44B7-A193-9200A790D9C8}"/>
                    </a:ext>
                  </a:extLst>
                </p14:cNvPr>
                <p14:cNvContentPartPr/>
                <p14:nvPr/>
              </p14:nvContentPartPr>
              <p14:xfrm>
                <a:off x="3910608" y="893376"/>
                <a:ext cx="132120" cy="10584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5A659809-1B2B-44B7-A193-9200A790D9C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01608" y="884376"/>
                  <a:ext cx="149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EF5B7C36-3F34-4F4C-8C0A-FA573A1E0D6D}"/>
                    </a:ext>
                  </a:extLst>
                </p14:cNvPr>
                <p14:cNvContentPartPr/>
                <p14:nvPr/>
              </p14:nvContentPartPr>
              <p14:xfrm>
                <a:off x="4055328" y="873936"/>
                <a:ext cx="116280" cy="1170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EF5B7C36-3F34-4F4C-8C0A-FA573A1E0D6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46328" y="865296"/>
                  <a:ext cx="1339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58AEFC59-7CB5-43B8-80A4-0D3D58523CBA}"/>
                    </a:ext>
                  </a:extLst>
                </p14:cNvPr>
                <p14:cNvContentPartPr/>
                <p14:nvPr/>
              </p14:nvContentPartPr>
              <p14:xfrm>
                <a:off x="4179168" y="845856"/>
                <a:ext cx="193680" cy="10584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58AEFC59-7CB5-43B8-80A4-0D3D58523CB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70528" y="837216"/>
                  <a:ext cx="211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8C948B6C-77A9-4C31-8AE2-F3D420B2C5D0}"/>
                    </a:ext>
                  </a:extLst>
                </p14:cNvPr>
                <p14:cNvContentPartPr/>
                <p14:nvPr/>
              </p14:nvContentPartPr>
              <p14:xfrm>
                <a:off x="4287168" y="842256"/>
                <a:ext cx="82080" cy="13860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8C948B6C-77A9-4C31-8AE2-F3D420B2C5D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78168" y="833616"/>
                  <a:ext cx="99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BF083C73-B0B9-42E4-B00D-85179B0A9CCB}"/>
                    </a:ext>
                  </a:extLst>
                </p14:cNvPr>
                <p14:cNvContentPartPr/>
                <p14:nvPr/>
              </p14:nvContentPartPr>
              <p14:xfrm>
                <a:off x="4295808" y="989496"/>
                <a:ext cx="119880" cy="8460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BF083C73-B0B9-42E4-B00D-85179B0A9CC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286808" y="980856"/>
                  <a:ext cx="1375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A03AB462-63AE-4729-9B6E-E35CAA03F8D9}"/>
                    </a:ext>
                  </a:extLst>
                </p14:cNvPr>
                <p14:cNvContentPartPr/>
                <p14:nvPr/>
              </p14:nvContentPartPr>
              <p14:xfrm>
                <a:off x="4424328" y="854856"/>
                <a:ext cx="68040" cy="1116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A03AB462-63AE-4729-9B6E-E35CAA03F8D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15688" y="845856"/>
                  <a:ext cx="856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51BA2E84-4A42-45B0-8432-471672293FAC}"/>
                    </a:ext>
                  </a:extLst>
                </p14:cNvPr>
                <p14:cNvContentPartPr/>
                <p14:nvPr/>
              </p14:nvContentPartPr>
              <p14:xfrm>
                <a:off x="4414248" y="859536"/>
                <a:ext cx="183600" cy="1260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51BA2E84-4A42-45B0-8432-471672293FA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05608" y="850536"/>
                  <a:ext cx="2012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8824FBCE-0C86-426C-BC8F-70B42743888B}"/>
                    </a:ext>
                  </a:extLst>
                </p14:cNvPr>
                <p14:cNvContentPartPr/>
                <p14:nvPr/>
              </p14:nvContentPartPr>
              <p14:xfrm>
                <a:off x="4510368" y="984816"/>
                <a:ext cx="86760" cy="5940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8824FBCE-0C86-426C-BC8F-70B42743888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01728" y="975816"/>
                  <a:ext cx="104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8DF844AB-CB6E-4A94-AF5E-06887E5B9D26}"/>
                    </a:ext>
                  </a:extLst>
                </p14:cNvPr>
                <p14:cNvContentPartPr/>
                <p14:nvPr/>
              </p14:nvContentPartPr>
              <p14:xfrm>
                <a:off x="4581288" y="859896"/>
                <a:ext cx="164880" cy="9972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8DF844AB-CB6E-4A94-AF5E-06887E5B9D2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72288" y="850896"/>
                  <a:ext cx="182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EDE6F01E-F5F2-4035-AFB2-20AD62582A01}"/>
                    </a:ext>
                  </a:extLst>
                </p14:cNvPr>
                <p14:cNvContentPartPr/>
                <p14:nvPr/>
              </p14:nvContentPartPr>
              <p14:xfrm>
                <a:off x="4647528" y="1021536"/>
                <a:ext cx="101880" cy="5436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EDE6F01E-F5F2-4035-AFB2-20AD62582A0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38528" y="1012536"/>
                  <a:ext cx="119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24562571-6A4A-4D5D-9C2C-2DCF8FCE7662}"/>
                    </a:ext>
                  </a:extLst>
                </p14:cNvPr>
                <p14:cNvContentPartPr/>
                <p14:nvPr/>
              </p14:nvContentPartPr>
              <p14:xfrm>
                <a:off x="4832568" y="1090656"/>
                <a:ext cx="20520" cy="2052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24562571-6A4A-4D5D-9C2C-2DCF8FCE766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23568" y="1082016"/>
                  <a:ext cx="38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A597D05F-6440-47A7-9CEC-8EBB28AA7072}"/>
                    </a:ext>
                  </a:extLst>
                </p14:cNvPr>
                <p14:cNvContentPartPr/>
                <p14:nvPr/>
              </p14:nvContentPartPr>
              <p14:xfrm>
                <a:off x="4916088" y="952056"/>
                <a:ext cx="300960" cy="5580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A597D05F-6440-47A7-9CEC-8EBB28AA707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07088" y="943416"/>
                  <a:ext cx="3186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5AF2A1B3-B6DF-4AC6-9C4F-747588383726}"/>
                    </a:ext>
                  </a:extLst>
                </p14:cNvPr>
                <p14:cNvContentPartPr/>
                <p14:nvPr/>
              </p14:nvContentPartPr>
              <p14:xfrm>
                <a:off x="5120208" y="929016"/>
                <a:ext cx="132480" cy="16416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5AF2A1B3-B6DF-4AC6-9C4F-74758838372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111208" y="920016"/>
                  <a:ext cx="150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A13BF8E2-4A92-4E8D-845C-FA66C745564C}"/>
                    </a:ext>
                  </a:extLst>
                </p14:cNvPr>
                <p14:cNvContentPartPr/>
                <p14:nvPr/>
              </p14:nvContentPartPr>
              <p14:xfrm>
                <a:off x="5384448" y="834336"/>
                <a:ext cx="31320" cy="25596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A13BF8E2-4A92-4E8D-845C-FA66C745564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75448" y="825336"/>
                  <a:ext cx="489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428AB2AD-EFED-4A39-95A7-BB16A8243693}"/>
                    </a:ext>
                  </a:extLst>
                </p14:cNvPr>
                <p14:cNvContentPartPr/>
                <p14:nvPr/>
              </p14:nvContentPartPr>
              <p14:xfrm>
                <a:off x="5370768" y="853416"/>
                <a:ext cx="163080" cy="25164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428AB2AD-EFED-4A39-95A7-BB16A824369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62128" y="844776"/>
                  <a:ext cx="1807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24FD556D-F7EF-430E-8DFA-4B1CB032C2D2}"/>
                    </a:ext>
                  </a:extLst>
                </p14:cNvPr>
                <p14:cNvContentPartPr/>
                <p14:nvPr/>
              </p14:nvContentPartPr>
              <p14:xfrm>
                <a:off x="5577408" y="884736"/>
                <a:ext cx="151200" cy="22788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24FD556D-F7EF-430E-8DFA-4B1CB032C2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68768" y="876096"/>
                  <a:ext cx="168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FB60BF6B-B26C-4353-89E0-54769B165FDB}"/>
                    </a:ext>
                  </a:extLst>
                </p14:cNvPr>
                <p14:cNvContentPartPr/>
                <p14:nvPr/>
              </p14:nvContentPartPr>
              <p14:xfrm>
                <a:off x="5584968" y="1007496"/>
                <a:ext cx="141840" cy="900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FB60BF6B-B26C-4353-89E0-54769B165FD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75968" y="998496"/>
                  <a:ext cx="159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16102BD8-D2EC-4F9F-9636-935017933CC5}"/>
                    </a:ext>
                  </a:extLst>
                </p14:cNvPr>
                <p14:cNvContentPartPr/>
                <p14:nvPr/>
              </p14:nvContentPartPr>
              <p14:xfrm>
                <a:off x="5766768" y="892296"/>
                <a:ext cx="226800" cy="20304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16102BD8-D2EC-4F9F-9636-935017933CC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58128" y="883296"/>
                  <a:ext cx="244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ABFE3C28-1CA8-46A3-A95B-C70AEC40C0AF}"/>
                    </a:ext>
                  </a:extLst>
                </p14:cNvPr>
                <p14:cNvContentPartPr/>
                <p14:nvPr/>
              </p14:nvContentPartPr>
              <p14:xfrm>
                <a:off x="6027408" y="906336"/>
                <a:ext cx="187560" cy="14652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ABFE3C28-1CA8-46A3-A95B-C70AEC40C0A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18768" y="897336"/>
                  <a:ext cx="205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382F727F-5575-4261-AA04-51AFB2BF48A1}"/>
                    </a:ext>
                  </a:extLst>
                </p14:cNvPr>
                <p14:cNvContentPartPr/>
                <p14:nvPr/>
              </p14:nvContentPartPr>
              <p14:xfrm>
                <a:off x="6263208" y="912456"/>
                <a:ext cx="10800" cy="16812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382F727F-5575-4261-AA04-51AFB2BF48A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54208" y="903816"/>
                  <a:ext cx="28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0DC6EA59-C6B3-4E88-A06D-0BB27DA7892E}"/>
                    </a:ext>
                  </a:extLst>
                </p14:cNvPr>
                <p14:cNvContentPartPr/>
                <p14:nvPr/>
              </p14:nvContentPartPr>
              <p14:xfrm>
                <a:off x="6325848" y="816216"/>
                <a:ext cx="225360" cy="22104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0DC6EA59-C6B3-4E88-A06D-0BB27DA7892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16848" y="807576"/>
                  <a:ext cx="243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956EC4E1-8BCE-4EA3-BCC1-28F3DCCAE3C8}"/>
                    </a:ext>
                  </a:extLst>
                </p14:cNvPr>
                <p14:cNvContentPartPr/>
                <p14:nvPr/>
              </p14:nvContentPartPr>
              <p14:xfrm>
                <a:off x="6454008" y="924936"/>
                <a:ext cx="99720" cy="4284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956EC4E1-8BCE-4EA3-BCC1-28F3DCCAE3C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45008" y="916296"/>
                  <a:ext cx="117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92A663D7-113D-4201-AC60-29A1C2E6138D}"/>
                    </a:ext>
                  </a:extLst>
                </p14:cNvPr>
                <p14:cNvContentPartPr/>
                <p14:nvPr/>
              </p14:nvContentPartPr>
              <p14:xfrm>
                <a:off x="6515928" y="917736"/>
                <a:ext cx="41400" cy="20304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92A663D7-113D-4201-AC60-29A1C2E6138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06928" y="908736"/>
                  <a:ext cx="59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4913296D-77A1-493B-86B4-794E86DD2562}"/>
                    </a:ext>
                  </a:extLst>
                </p14:cNvPr>
                <p14:cNvContentPartPr/>
                <p14:nvPr/>
              </p14:nvContentPartPr>
              <p14:xfrm>
                <a:off x="6587928" y="806136"/>
                <a:ext cx="123120" cy="21456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4913296D-77A1-493B-86B4-794E86DD256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78928" y="797136"/>
                  <a:ext cx="1407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3EC9BADA-4A00-4E3A-B198-152D6FDBA130}"/>
                    </a:ext>
                  </a:extLst>
                </p14:cNvPr>
                <p14:cNvContentPartPr/>
                <p14:nvPr/>
              </p14:nvContentPartPr>
              <p14:xfrm>
                <a:off x="6739848" y="860496"/>
                <a:ext cx="97200" cy="10260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3EC9BADA-4A00-4E3A-B198-152D6FDBA13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731208" y="851856"/>
                  <a:ext cx="114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D86C53F0-EF10-4C8E-9415-6FDF06C4AE89}"/>
                    </a:ext>
                  </a:extLst>
                </p14:cNvPr>
                <p14:cNvContentPartPr/>
                <p14:nvPr/>
              </p14:nvContentPartPr>
              <p14:xfrm>
                <a:off x="6691968" y="1014936"/>
                <a:ext cx="103320" cy="8496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D86C53F0-EF10-4C8E-9415-6FDF06C4AE8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82968" y="1005936"/>
                  <a:ext cx="120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D104CB68-E9BC-435E-BDA8-249CB84252A9}"/>
                    </a:ext>
                  </a:extLst>
                </p14:cNvPr>
                <p14:cNvContentPartPr/>
                <p14:nvPr/>
              </p14:nvContentPartPr>
              <p14:xfrm>
                <a:off x="6849288" y="822696"/>
                <a:ext cx="133560" cy="25236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D104CB68-E9BC-435E-BDA8-249CB84252A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40288" y="814056"/>
                  <a:ext cx="151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3908AB0B-FE9E-42BE-91D0-521FEF05F865}"/>
                    </a:ext>
                  </a:extLst>
                </p14:cNvPr>
                <p14:cNvContentPartPr/>
                <p14:nvPr/>
              </p14:nvContentPartPr>
              <p14:xfrm>
                <a:off x="6959808" y="902256"/>
                <a:ext cx="106200" cy="25200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3908AB0B-FE9E-42BE-91D0-521FEF05F86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951168" y="893616"/>
                  <a:ext cx="1238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BCB6A1C3-0A97-4F51-BCAD-25B06DEAC013}"/>
                    </a:ext>
                  </a:extLst>
                </p14:cNvPr>
                <p14:cNvContentPartPr/>
                <p14:nvPr/>
              </p14:nvContentPartPr>
              <p14:xfrm>
                <a:off x="7131168" y="1137696"/>
                <a:ext cx="14040" cy="2916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BCB6A1C3-0A97-4F51-BCAD-25B06DEAC01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22528" y="1129056"/>
                  <a:ext cx="3168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9" name="잉크 108">
                <a:extLst>
                  <a:ext uri="{FF2B5EF4-FFF2-40B4-BE49-F238E27FC236}">
                    <a16:creationId xmlns:a16="http://schemas.microsoft.com/office/drawing/2014/main" id="{0AF7577B-C977-4BD6-933A-19FFA626CEDD}"/>
                  </a:ext>
                </a:extLst>
              </p14:cNvPr>
              <p14:cNvContentPartPr/>
              <p14:nvPr/>
            </p14:nvContentPartPr>
            <p14:xfrm>
              <a:off x="1585080" y="1153080"/>
              <a:ext cx="4119120" cy="316800"/>
            </p14:xfrm>
          </p:contentPart>
        </mc:Choice>
        <mc:Fallback>
          <p:pic>
            <p:nvPicPr>
              <p:cNvPr id="109" name="잉크 108">
                <a:extLst>
                  <a:ext uri="{FF2B5EF4-FFF2-40B4-BE49-F238E27FC236}">
                    <a16:creationId xmlns:a16="http://schemas.microsoft.com/office/drawing/2014/main" id="{0AF7577B-C977-4BD6-933A-19FFA626CED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575720" y="1143720"/>
                <a:ext cx="413784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34018A5D-59DE-4D63-BFA6-E68369F89CA7}"/>
                  </a:ext>
                </a:extLst>
              </p14:cNvPr>
              <p14:cNvContentPartPr/>
              <p14:nvPr/>
            </p14:nvContentPartPr>
            <p14:xfrm>
              <a:off x="4699368" y="4126320"/>
              <a:ext cx="158760" cy="203040"/>
            </p14:xfrm>
          </p:contentPart>
        </mc:Choice>
        <mc:Fallback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34018A5D-59DE-4D63-BFA6-E68369F89CA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690368" y="4117680"/>
                <a:ext cx="1764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23" name="잉크 122">
                <a:extLst>
                  <a:ext uri="{FF2B5EF4-FFF2-40B4-BE49-F238E27FC236}">
                    <a16:creationId xmlns:a16="http://schemas.microsoft.com/office/drawing/2014/main" id="{DC166752-4E10-42EA-9567-CF008F3E6CD6}"/>
                  </a:ext>
                </a:extLst>
              </p14:cNvPr>
              <p14:cNvContentPartPr/>
              <p14:nvPr/>
            </p14:nvContentPartPr>
            <p14:xfrm>
              <a:off x="4559688" y="4121328"/>
              <a:ext cx="109800" cy="221400"/>
            </p14:xfrm>
          </p:contentPart>
        </mc:Choice>
        <mc:Fallback>
          <p:pic>
            <p:nvPicPr>
              <p:cNvPr id="123" name="잉크 122">
                <a:extLst>
                  <a:ext uri="{FF2B5EF4-FFF2-40B4-BE49-F238E27FC236}">
                    <a16:creationId xmlns:a16="http://schemas.microsoft.com/office/drawing/2014/main" id="{DC166752-4E10-42EA-9567-CF008F3E6CD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551048" y="4112688"/>
                <a:ext cx="12744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D2BEB729-7E93-43F1-8008-599EFBB47825}"/>
              </a:ext>
            </a:extLst>
          </p:cNvPr>
          <p:cNvGrpSpPr/>
          <p:nvPr/>
        </p:nvGrpSpPr>
        <p:grpSpPr>
          <a:xfrm>
            <a:off x="4867488" y="4124928"/>
            <a:ext cx="785880" cy="279360"/>
            <a:chOff x="4867488" y="4124928"/>
            <a:chExt cx="78588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5CC3C09B-BD1E-4F24-BD08-F9FDEA41498B}"/>
                    </a:ext>
                  </a:extLst>
                </p14:cNvPr>
                <p14:cNvContentPartPr/>
                <p14:nvPr/>
              </p14:nvContentPartPr>
              <p14:xfrm>
                <a:off x="4867488" y="4214040"/>
                <a:ext cx="61200" cy="828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5CC3C09B-BD1E-4F24-BD08-F9FDEA41498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58488" y="4205040"/>
                  <a:ext cx="78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03C8B78B-59AD-4DEE-B9E1-908139D45837}"/>
                    </a:ext>
                  </a:extLst>
                </p14:cNvPr>
                <p14:cNvContentPartPr/>
                <p14:nvPr/>
              </p14:nvContentPartPr>
              <p14:xfrm>
                <a:off x="4916448" y="4149696"/>
                <a:ext cx="19800" cy="13716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03C8B78B-59AD-4DEE-B9E1-908139D458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907448" y="4141056"/>
                  <a:ext cx="37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351E5C1B-33A5-444D-BD7D-ED5E63422324}"/>
                    </a:ext>
                  </a:extLst>
                </p14:cNvPr>
                <p14:cNvContentPartPr/>
                <p14:nvPr/>
              </p14:nvContentPartPr>
              <p14:xfrm>
                <a:off x="4960368" y="4153656"/>
                <a:ext cx="13320" cy="13680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351E5C1B-33A5-444D-BD7D-ED5E6342232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51728" y="4145016"/>
                  <a:ext cx="30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7FC09530-654A-466F-8179-E3229A91431E}"/>
                    </a:ext>
                  </a:extLst>
                </p14:cNvPr>
                <p14:cNvContentPartPr/>
                <p14:nvPr/>
              </p14:nvContentPartPr>
              <p14:xfrm>
                <a:off x="4998168" y="4148256"/>
                <a:ext cx="114480" cy="14796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7FC09530-654A-466F-8179-E3229A91431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89168" y="4139256"/>
                  <a:ext cx="132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3A011BF0-48BA-4065-992A-3E79817C630F}"/>
                    </a:ext>
                  </a:extLst>
                </p14:cNvPr>
                <p14:cNvContentPartPr/>
                <p14:nvPr/>
              </p14:nvContentPartPr>
              <p14:xfrm>
                <a:off x="5174928" y="4134288"/>
                <a:ext cx="84240" cy="12024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3A011BF0-48BA-4065-992A-3E79817C630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165928" y="4125288"/>
                  <a:ext cx="101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9E4A5C9D-DD83-4920-940A-5A02BA10BA7E}"/>
                    </a:ext>
                  </a:extLst>
                </p14:cNvPr>
                <p14:cNvContentPartPr/>
                <p14:nvPr/>
              </p14:nvContentPartPr>
              <p14:xfrm>
                <a:off x="5242608" y="4124928"/>
                <a:ext cx="95040" cy="22716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9E4A5C9D-DD83-4920-940A-5A02BA10BA7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33608" y="4115928"/>
                  <a:ext cx="1126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F075E367-CBD4-48FB-B6E7-D3964E6716A4}"/>
                    </a:ext>
                  </a:extLst>
                </p14:cNvPr>
                <p14:cNvContentPartPr/>
                <p14:nvPr/>
              </p14:nvContentPartPr>
              <p14:xfrm>
                <a:off x="5354568" y="4173168"/>
                <a:ext cx="94320" cy="756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F075E367-CBD4-48FB-B6E7-D3964E6716A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45568" y="4164168"/>
                  <a:ext cx="111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3B7EBCD0-6EA2-4632-BDEC-B3E3D15B8F35}"/>
                    </a:ext>
                  </a:extLst>
                </p14:cNvPr>
                <p14:cNvContentPartPr/>
                <p14:nvPr/>
              </p14:nvContentPartPr>
              <p14:xfrm>
                <a:off x="5380488" y="4198728"/>
                <a:ext cx="195840" cy="16920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3B7EBCD0-6EA2-4632-BDEC-B3E3D15B8F3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371488" y="4189728"/>
                  <a:ext cx="2134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8DE2AEE7-4EC8-4899-B83E-8EB7E7492957}"/>
                    </a:ext>
                  </a:extLst>
                </p14:cNvPr>
                <p14:cNvContentPartPr/>
                <p14:nvPr/>
              </p14:nvContentPartPr>
              <p14:xfrm>
                <a:off x="5555088" y="4163808"/>
                <a:ext cx="98280" cy="24048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8DE2AEE7-4EC8-4899-B83E-8EB7E749295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46088" y="4154808"/>
                  <a:ext cx="115920" cy="258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277812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기호 마이크로 명령어</a:t>
            </a:r>
            <a:r>
              <a:rPr sz="1900" b="1" spc="-13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형식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8052" y="1292880"/>
            <a:ext cx="1736925" cy="1231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07385" y="1365341"/>
            <a:ext cx="13271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b="1" spc="15" dirty="0">
                <a:solidFill>
                  <a:srgbClr val="FFFFFF"/>
                </a:solidFill>
                <a:latin typeface="맑은 고딕"/>
                <a:cs typeface="맑은 고딕"/>
              </a:rPr>
              <a:t>19</a:t>
            </a:r>
            <a:endParaRPr sz="7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94977" y="1308638"/>
            <a:ext cx="1852574" cy="1230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90658" y="1308638"/>
            <a:ext cx="1850471" cy="12301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12223" y="2739621"/>
            <a:ext cx="2809933" cy="7927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77959" y="3732156"/>
            <a:ext cx="2860653" cy="905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27106" y="2906796"/>
            <a:ext cx="2414031" cy="18105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23951" y="2903641"/>
            <a:ext cx="2419350" cy="1817370"/>
          </a:xfrm>
          <a:custGeom>
            <a:avLst/>
            <a:gdLst/>
            <a:ahLst/>
            <a:cxnLst/>
            <a:rect l="l" t="t" r="r" b="b"/>
            <a:pathLst>
              <a:path w="2419350" h="1817370">
                <a:moveTo>
                  <a:pt x="0" y="1816828"/>
                </a:moveTo>
                <a:lnTo>
                  <a:pt x="2419281" y="1816828"/>
                </a:lnTo>
                <a:lnTo>
                  <a:pt x="2419281" y="0"/>
                </a:lnTo>
                <a:lnTo>
                  <a:pt x="0" y="0"/>
                </a:lnTo>
                <a:lnTo>
                  <a:pt x="0" y="1816828"/>
                </a:lnTo>
                <a:close/>
              </a:path>
            </a:pathLst>
          </a:custGeom>
          <a:ln w="5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4907" y="6035825"/>
            <a:ext cx="1783714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명령어 인출</a:t>
            </a:r>
            <a:r>
              <a:rPr sz="1900" b="1" spc="-11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루틴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4907" y="6736065"/>
            <a:ext cx="2964815" cy="1162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Fetch</a:t>
            </a:r>
            <a:r>
              <a:rPr sz="1700" spc="-1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루틴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메모리에 저장된 명령어</a:t>
            </a:r>
            <a:r>
              <a:rPr sz="1700" spc="-9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인출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제어 메모리 64번지 부터</a:t>
            </a:r>
            <a:r>
              <a:rPr sz="1700" spc="-8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적재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1006" y="6705562"/>
            <a:ext cx="7937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b="1" spc="15" dirty="0">
                <a:solidFill>
                  <a:srgbClr val="FFFFFF"/>
                </a:solidFill>
                <a:latin typeface="맑은 고딕"/>
                <a:cs typeface="맑은 고딕"/>
              </a:rPr>
              <a:t>0</a:t>
            </a:r>
            <a:endParaRPr sz="700">
              <a:latin typeface="맑은 고딕"/>
              <a:cs typeface="맑은 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1783714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명령어 인출</a:t>
            </a:r>
            <a:r>
              <a:rPr sz="1900" b="1" spc="-11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루틴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3824" y="1446400"/>
            <a:ext cx="4509477" cy="87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53420" y="2958222"/>
            <a:ext cx="2617470" cy="1162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12470" algn="just">
              <a:lnSpc>
                <a:spcPct val="100000"/>
              </a:lnSpc>
              <a:spcBef>
                <a:spcPts val="95"/>
              </a:spcBef>
            </a:pPr>
            <a:r>
              <a:rPr sz="1450" b="1" spc="-15" dirty="0">
                <a:latin typeface="나눔바른펜OTF"/>
                <a:cs typeface="나눔바른펜OTF"/>
              </a:rPr>
              <a:t>ORG </a:t>
            </a:r>
            <a:r>
              <a:rPr sz="1450" b="1" spc="-5" dirty="0">
                <a:latin typeface="나눔바른펜OTF"/>
                <a:cs typeface="나눔바른펜OTF"/>
              </a:rPr>
              <a:t>64</a:t>
            </a:r>
            <a:endParaRPr sz="1450">
              <a:latin typeface="나눔바른펜OTF"/>
              <a:cs typeface="나눔바른펜OTF"/>
            </a:endParaRPr>
          </a:p>
          <a:p>
            <a:pPr marL="712470" marR="5080" indent="-700405" algn="just">
              <a:lnSpc>
                <a:spcPct val="100000"/>
              </a:lnSpc>
              <a:spcBef>
                <a:spcPts val="10"/>
              </a:spcBef>
              <a:tabLst>
                <a:tab pos="1671320" algn="l"/>
              </a:tabLst>
            </a:pPr>
            <a:r>
              <a:rPr sz="1450" b="1" spc="-15" dirty="0">
                <a:latin typeface="나눔바른펜OTF"/>
                <a:cs typeface="나눔바른펜OTF"/>
              </a:rPr>
              <a:t>FETCH </a:t>
            </a:r>
            <a:r>
              <a:rPr sz="1450" b="1" spc="25" dirty="0">
                <a:latin typeface="나눔바른펜OTF"/>
                <a:cs typeface="나눔바른펜OTF"/>
              </a:rPr>
              <a:t> </a:t>
            </a:r>
            <a:r>
              <a:rPr sz="1450" b="1" spc="-5" dirty="0">
                <a:latin typeface="나눔바른펜OTF"/>
                <a:cs typeface="나눔바른펜OTF"/>
              </a:rPr>
              <a:t>: </a:t>
            </a:r>
            <a:r>
              <a:rPr sz="1450" b="1" spc="25" dirty="0">
                <a:latin typeface="나눔바른펜OTF"/>
                <a:cs typeface="나눔바른펜OTF"/>
              </a:rPr>
              <a:t> </a:t>
            </a:r>
            <a:r>
              <a:rPr sz="1450" b="1" spc="-30" dirty="0">
                <a:latin typeface="나눔바른펜OTF"/>
                <a:cs typeface="나눔바른펜OTF"/>
              </a:rPr>
              <a:t>PCTAR	</a:t>
            </a:r>
            <a:r>
              <a:rPr sz="1450" b="1" spc="-5" dirty="0">
                <a:latin typeface="나눔바른펜OTF"/>
                <a:cs typeface="나눔바른펜OTF"/>
              </a:rPr>
              <a:t>U JMP NEXT  </a:t>
            </a:r>
            <a:r>
              <a:rPr sz="1450" b="1" spc="-10" dirty="0">
                <a:latin typeface="나눔바른펜OTF"/>
                <a:cs typeface="나눔바른펜OTF"/>
              </a:rPr>
              <a:t>READ,INCPC </a:t>
            </a:r>
            <a:r>
              <a:rPr sz="1450" b="1" spc="-5" dirty="0">
                <a:latin typeface="나눔바른펜OTF"/>
                <a:cs typeface="나눔바른펜OTF"/>
              </a:rPr>
              <a:t>U JMP NEXT  </a:t>
            </a:r>
            <a:r>
              <a:rPr sz="1450" b="1" spc="-45" dirty="0">
                <a:latin typeface="나눔바른펜OTF"/>
                <a:cs typeface="나눔바른펜OTF"/>
              </a:rPr>
              <a:t>DRTAR	</a:t>
            </a:r>
            <a:r>
              <a:rPr sz="1450" b="1" spc="-5" dirty="0">
                <a:latin typeface="나눔바른펜OTF"/>
                <a:cs typeface="나눔바른펜OTF"/>
              </a:rPr>
              <a:t>U MAP</a:t>
            </a:r>
            <a:endParaRPr sz="1450">
              <a:latin typeface="나눔바른펜OTF"/>
              <a:cs typeface="나눔바른펜OTF"/>
            </a:endParaRPr>
          </a:p>
          <a:p>
            <a:pPr marL="649605" algn="just">
              <a:lnSpc>
                <a:spcPct val="100000"/>
              </a:lnSpc>
              <a:spcBef>
                <a:spcPts val="545"/>
              </a:spcBef>
            </a:pPr>
            <a:r>
              <a:rPr sz="1200" b="1" dirty="0">
                <a:solidFill>
                  <a:srgbClr val="0000FF"/>
                </a:solidFill>
                <a:latin typeface="나눔바른펜OTF"/>
                <a:cs typeface="나눔바른펜OTF"/>
              </a:rPr>
              <a:t>기호로 표시된</a:t>
            </a:r>
            <a:r>
              <a:rPr sz="1200" b="1" spc="-10" dirty="0">
                <a:solidFill>
                  <a:srgbClr val="0000FF"/>
                </a:solidFill>
                <a:latin typeface="나눔바른펜OTF"/>
                <a:cs typeface="나눔바른펜OTF"/>
              </a:rPr>
              <a:t> </a:t>
            </a:r>
            <a:r>
              <a:rPr sz="1200" b="1" dirty="0">
                <a:solidFill>
                  <a:srgbClr val="0000FF"/>
                </a:solidFill>
                <a:latin typeface="나눔바른펜OTF"/>
                <a:cs typeface="나눔바른펜OTF"/>
              </a:rPr>
              <a:t>마이크로프로그램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26044" y="7886389"/>
            <a:ext cx="4586234" cy="17053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89865" y="9594839"/>
            <a:ext cx="4134485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solidFill>
                  <a:srgbClr val="0000FF"/>
                </a:solidFill>
                <a:latin typeface="나눔바른펜OTF"/>
                <a:cs typeface="나눔바른펜OTF"/>
              </a:rPr>
              <a:t>명령어 인출 마이크로프로그램 루틴의 이진형식(제어메모리에 적재되는</a:t>
            </a:r>
            <a:r>
              <a:rPr sz="1200" b="1" spc="65" dirty="0">
                <a:solidFill>
                  <a:srgbClr val="0000FF"/>
                </a:solidFill>
                <a:latin typeface="나눔바른펜OTF"/>
                <a:cs typeface="나눔바른펜OTF"/>
              </a:rPr>
              <a:t> </a:t>
            </a:r>
            <a:r>
              <a:rPr sz="1200" b="1" dirty="0">
                <a:solidFill>
                  <a:srgbClr val="0000FF"/>
                </a:solidFill>
                <a:latin typeface="나눔바른펜OTF"/>
                <a:cs typeface="나눔바른펜OTF"/>
              </a:rPr>
              <a:t>형식)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4907" y="6035825"/>
            <a:ext cx="4490085" cy="1550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명령어 인출</a:t>
            </a:r>
            <a:r>
              <a:rPr sz="1900" b="1" spc="-2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루틴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나눔고딕OTF"/>
              <a:cs typeface="나눔고딕OTF"/>
            </a:endParaRPr>
          </a:p>
          <a:p>
            <a:pPr marL="2585085" algn="just">
              <a:lnSpc>
                <a:spcPct val="100000"/>
              </a:lnSpc>
            </a:pPr>
            <a:r>
              <a:rPr sz="1450" b="1" spc="-15" dirty="0">
                <a:latin typeface="나눔바른펜OTF"/>
                <a:cs typeface="나눔바른펜OTF"/>
              </a:rPr>
              <a:t>ORG </a:t>
            </a:r>
            <a:r>
              <a:rPr sz="1450" b="1" spc="-5" dirty="0">
                <a:latin typeface="나눔바른펜OTF"/>
                <a:cs typeface="나눔바른펜OTF"/>
              </a:rPr>
              <a:t>64</a:t>
            </a:r>
            <a:endParaRPr sz="1450">
              <a:latin typeface="나눔바른펜OTF"/>
              <a:cs typeface="나눔바른펜OTF"/>
            </a:endParaRPr>
          </a:p>
          <a:p>
            <a:pPr marL="2585085" marR="5080" indent="-700405" algn="just">
              <a:lnSpc>
                <a:spcPct val="100000"/>
              </a:lnSpc>
              <a:spcBef>
                <a:spcPts val="10"/>
              </a:spcBef>
              <a:tabLst>
                <a:tab pos="3543935" algn="l"/>
              </a:tabLst>
            </a:pPr>
            <a:r>
              <a:rPr sz="1450" b="1" spc="-15" dirty="0">
                <a:latin typeface="나눔바른펜OTF"/>
                <a:cs typeface="나눔바른펜OTF"/>
              </a:rPr>
              <a:t>FETCH </a:t>
            </a:r>
            <a:r>
              <a:rPr sz="1450" b="1" spc="25" dirty="0">
                <a:latin typeface="나눔바른펜OTF"/>
                <a:cs typeface="나눔바른펜OTF"/>
              </a:rPr>
              <a:t> </a:t>
            </a:r>
            <a:r>
              <a:rPr sz="1450" b="1" spc="-5" dirty="0">
                <a:latin typeface="나눔바른펜OTF"/>
                <a:cs typeface="나눔바른펜OTF"/>
              </a:rPr>
              <a:t>: </a:t>
            </a:r>
            <a:r>
              <a:rPr sz="1450" b="1" spc="25" dirty="0">
                <a:latin typeface="나눔바른펜OTF"/>
                <a:cs typeface="나눔바른펜OTF"/>
              </a:rPr>
              <a:t> </a:t>
            </a:r>
            <a:r>
              <a:rPr sz="1450" b="1" spc="-30" dirty="0">
                <a:latin typeface="나눔바른펜OTF"/>
                <a:cs typeface="나눔바른펜OTF"/>
              </a:rPr>
              <a:t>PCTAR	</a:t>
            </a:r>
            <a:r>
              <a:rPr sz="1450" b="1" spc="-5" dirty="0">
                <a:latin typeface="나눔바른펜OTF"/>
                <a:cs typeface="나눔바른펜OTF"/>
              </a:rPr>
              <a:t>U JMP NEXT  </a:t>
            </a:r>
            <a:r>
              <a:rPr sz="1450" b="1" spc="-10" dirty="0">
                <a:latin typeface="나눔바른펜OTF"/>
                <a:cs typeface="나눔바른펜OTF"/>
              </a:rPr>
              <a:t>READ,INCPC </a:t>
            </a:r>
            <a:r>
              <a:rPr sz="1450" b="1" spc="-5" dirty="0">
                <a:latin typeface="나눔바른펜OTF"/>
                <a:cs typeface="나눔바른펜OTF"/>
              </a:rPr>
              <a:t>U JMP NEXT  </a:t>
            </a:r>
            <a:r>
              <a:rPr sz="1450" b="1" spc="-45" dirty="0">
                <a:latin typeface="나눔바른펜OTF"/>
                <a:cs typeface="나눔바른펜OTF"/>
              </a:rPr>
              <a:t>DRTAR	</a:t>
            </a:r>
            <a:r>
              <a:rPr sz="1450" b="1" spc="-5" dirty="0">
                <a:latin typeface="나눔바른펜OTF"/>
                <a:cs typeface="나눔바른펜OTF"/>
              </a:rPr>
              <a:t>U MAP</a:t>
            </a:r>
            <a:endParaRPr sz="1450">
              <a:latin typeface="나눔바른펜OTF"/>
              <a:cs typeface="나눔바른펜OT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340296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간접주소 마이크로프로그램</a:t>
            </a:r>
            <a:r>
              <a:rPr sz="1900" b="1" spc="-11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루틴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83794" y="1848989"/>
            <a:ext cx="1253490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b="1" spc="-15" dirty="0">
                <a:latin typeface="나눔바른펜OTF"/>
                <a:cs typeface="나눔바른펜OTF"/>
              </a:rPr>
              <a:t>INDRCT </a:t>
            </a:r>
            <a:r>
              <a:rPr sz="1450" b="1" spc="-5" dirty="0">
                <a:latin typeface="나눔바른펜OTF"/>
                <a:cs typeface="나눔바른펜OTF"/>
              </a:rPr>
              <a:t>:</a:t>
            </a:r>
            <a:r>
              <a:rPr sz="1450" b="1" spc="365" dirty="0">
                <a:latin typeface="나눔바른펜OTF"/>
                <a:cs typeface="나눔바른펜OTF"/>
              </a:rPr>
              <a:t> </a:t>
            </a:r>
            <a:r>
              <a:rPr sz="1450" b="1" spc="-15" dirty="0">
                <a:latin typeface="나눔바른펜OTF"/>
                <a:cs typeface="나눔바른펜OTF"/>
              </a:rPr>
              <a:t>READ</a:t>
            </a:r>
            <a:endParaRPr sz="1450">
              <a:latin typeface="나눔바른펜OTF"/>
              <a:cs typeface="나눔바른펜OTF"/>
            </a:endParaRPr>
          </a:p>
          <a:p>
            <a:pPr marL="795655">
              <a:lnSpc>
                <a:spcPct val="100000"/>
              </a:lnSpc>
              <a:spcBef>
                <a:spcPts val="10"/>
              </a:spcBef>
            </a:pPr>
            <a:r>
              <a:rPr sz="1450" b="1" spc="-5" dirty="0">
                <a:latin typeface="나눔바른펜OTF"/>
                <a:cs typeface="나눔바른펜OTF"/>
              </a:rPr>
              <a:t>D</a:t>
            </a:r>
            <a:r>
              <a:rPr sz="1450" b="1" spc="-80" dirty="0">
                <a:latin typeface="나눔바른펜OTF"/>
                <a:cs typeface="나눔바른펜OTF"/>
              </a:rPr>
              <a:t>R</a:t>
            </a:r>
            <a:r>
              <a:rPr sz="1450" b="1" spc="-105" dirty="0">
                <a:latin typeface="나눔바른펜OTF"/>
                <a:cs typeface="나눔바른펜OTF"/>
              </a:rPr>
              <a:t>T</a:t>
            </a:r>
            <a:r>
              <a:rPr sz="1450" b="1" spc="-45" dirty="0">
                <a:latin typeface="나눔바른펜OTF"/>
                <a:cs typeface="나눔바른펜OTF"/>
              </a:rPr>
              <a:t>A</a:t>
            </a:r>
            <a:r>
              <a:rPr sz="1450" b="1" spc="-5" dirty="0">
                <a:latin typeface="나눔바른펜OTF"/>
                <a:cs typeface="나눔바른펜OTF"/>
              </a:rPr>
              <a:t>R</a:t>
            </a:r>
            <a:endParaRPr sz="1450">
              <a:latin typeface="나눔바른펜OTF"/>
              <a:cs typeface="나눔바른펜OT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40112" y="1848989"/>
            <a:ext cx="1006475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480" marR="5080" indent="-18415">
              <a:lnSpc>
                <a:spcPct val="100000"/>
              </a:lnSpc>
              <a:spcBef>
                <a:spcPts val="95"/>
              </a:spcBef>
            </a:pPr>
            <a:r>
              <a:rPr sz="1450" b="1" spc="-5" dirty="0">
                <a:latin typeface="나눔바른펜OTF"/>
                <a:cs typeface="나눔바른펜OTF"/>
              </a:rPr>
              <a:t>U JMP NEXT  U</a:t>
            </a:r>
            <a:r>
              <a:rPr sz="1450" b="1" spc="370" dirty="0">
                <a:latin typeface="나눔바른펜OTF"/>
                <a:cs typeface="나눔바른펜OTF"/>
              </a:rPr>
              <a:t> </a:t>
            </a:r>
            <a:r>
              <a:rPr sz="1450" b="1" spc="-5" dirty="0">
                <a:latin typeface="나눔바른펜OTF"/>
                <a:cs typeface="나눔바른펜OTF"/>
              </a:rPr>
              <a:t>RET</a:t>
            </a:r>
            <a:endParaRPr sz="1450">
              <a:latin typeface="나눔바른펜OTF"/>
              <a:cs typeface="나눔바른펜OT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07385" y="6552055"/>
            <a:ext cx="1958339" cy="6070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265"/>
              </a:lnSpc>
              <a:spcBef>
                <a:spcPts val="135"/>
              </a:spcBef>
              <a:tabLst>
                <a:tab pos="256540" algn="l"/>
              </a:tabLst>
            </a:pPr>
            <a:r>
              <a:rPr sz="700" b="1" spc="-310" dirty="0">
                <a:solidFill>
                  <a:srgbClr val="FFFFFF"/>
                </a:solidFill>
                <a:latin typeface="맑은 고딕"/>
                <a:cs typeface="맑은 고딕"/>
              </a:rPr>
              <a:t>2</a:t>
            </a:r>
            <a:r>
              <a:rPr sz="2850" b="1" spc="-2197" baseline="1461" dirty="0">
                <a:latin typeface="나눔고딕OTF"/>
                <a:cs typeface="나눔고딕OTF"/>
              </a:rPr>
              <a:t>마</a:t>
            </a:r>
            <a:r>
              <a:rPr sz="700" b="1" spc="15" dirty="0">
                <a:solidFill>
                  <a:srgbClr val="FFFFFF"/>
                </a:solidFill>
                <a:latin typeface="맑은 고딕"/>
                <a:cs typeface="맑은 고딕"/>
              </a:rPr>
              <a:t>4</a:t>
            </a:r>
            <a:r>
              <a:rPr sz="700" b="1" dirty="0">
                <a:solidFill>
                  <a:srgbClr val="FFFFFF"/>
                </a:solidFill>
                <a:latin typeface="맑은 고딕"/>
                <a:cs typeface="맑은 고딕"/>
              </a:rPr>
              <a:t>	</a:t>
            </a:r>
            <a:r>
              <a:rPr sz="2850" b="1" spc="52" baseline="1461" dirty="0">
                <a:latin typeface="나눔고딕OTF"/>
                <a:cs typeface="나눔고딕OTF"/>
              </a:rPr>
              <a:t>이크로</a:t>
            </a:r>
            <a:r>
              <a:rPr sz="2850" b="1" spc="15" baseline="1461" dirty="0">
                <a:latin typeface="나눔고딕OTF"/>
                <a:cs typeface="나눔고딕OTF"/>
              </a:rPr>
              <a:t> </a:t>
            </a:r>
            <a:r>
              <a:rPr sz="2850" b="1" spc="52" baseline="1461" dirty="0">
                <a:latin typeface="나눔고딕OTF"/>
                <a:cs typeface="나눔고딕OTF"/>
              </a:rPr>
              <a:t>프로그램</a:t>
            </a:r>
            <a:endParaRPr sz="2850" baseline="1461">
              <a:latin typeface="나눔고딕OTF"/>
              <a:cs typeface="나눔고딕OTF"/>
            </a:endParaRPr>
          </a:p>
          <a:p>
            <a:pPr marL="24765">
              <a:lnSpc>
                <a:spcPts val="2265"/>
              </a:lnSpc>
            </a:pPr>
            <a:r>
              <a:rPr sz="1900" b="1" spc="30" dirty="0">
                <a:latin typeface="나눔고딕OTF"/>
                <a:cs typeface="나눔고딕OTF"/>
              </a:rPr>
              <a:t>-기호표기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13547" y="5981238"/>
            <a:ext cx="3420221" cy="40910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5606" y="1249681"/>
            <a:ext cx="631825" cy="17957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050" b="1" spc="-577" baseline="23809" dirty="0">
                <a:solidFill>
                  <a:srgbClr val="FFFFFF"/>
                </a:solidFill>
                <a:latin typeface="맑은 고딕"/>
                <a:cs typeface="맑은 고딕"/>
              </a:rPr>
              <a:t>5</a:t>
            </a:r>
            <a:r>
              <a:rPr sz="1900" b="1" spc="35" dirty="0">
                <a:latin typeface="나눔고딕OTF"/>
                <a:cs typeface="나눔고딕OTF"/>
              </a:rPr>
              <a:t>마이</a:t>
            </a:r>
            <a:endParaRPr sz="1900">
              <a:latin typeface="나눔고딕OTF"/>
              <a:cs typeface="나눔고딕OTF"/>
            </a:endParaRPr>
          </a:p>
          <a:p>
            <a:pPr marL="40640" marR="30480">
              <a:lnSpc>
                <a:spcPct val="101899"/>
              </a:lnSpc>
              <a:spcBef>
                <a:spcPts val="5"/>
              </a:spcBef>
            </a:pPr>
            <a:r>
              <a:rPr sz="1900" b="1" spc="35" dirty="0">
                <a:latin typeface="나눔고딕OTF"/>
                <a:cs typeface="나눔고딕OTF"/>
              </a:rPr>
              <a:t>크로  프로  </a:t>
            </a:r>
            <a:r>
              <a:rPr sz="1900" b="1" spc="20" dirty="0">
                <a:latin typeface="나눔고딕OTF"/>
                <a:cs typeface="나눔고딕OTF"/>
              </a:rPr>
              <a:t>그램-  </a:t>
            </a:r>
            <a:r>
              <a:rPr sz="1900" b="1" spc="35" dirty="0">
                <a:latin typeface="나눔고딕OTF"/>
                <a:cs typeface="나눔고딕OTF"/>
              </a:rPr>
              <a:t>이진  표기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45556" y="623150"/>
            <a:ext cx="4403285" cy="3887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80886" y="4512195"/>
            <a:ext cx="152781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solidFill>
                  <a:srgbClr val="0000FF"/>
                </a:solidFill>
                <a:latin typeface="나눔바른펜OTF"/>
                <a:cs typeface="나눔바른펜OTF"/>
              </a:rPr>
              <a:t>제어메모리에 적재되는</a:t>
            </a:r>
            <a:r>
              <a:rPr sz="1200" b="1" spc="-30" dirty="0">
                <a:solidFill>
                  <a:srgbClr val="0000FF"/>
                </a:solidFill>
                <a:latin typeface="나눔바른펜OTF"/>
                <a:cs typeface="나눔바른펜OTF"/>
              </a:rPr>
              <a:t> </a:t>
            </a:r>
            <a:r>
              <a:rPr sz="1200" b="1" dirty="0">
                <a:solidFill>
                  <a:srgbClr val="0000FF"/>
                </a:solidFill>
                <a:latin typeface="나눔바른펜OTF"/>
                <a:cs typeface="나눔바른펜OTF"/>
              </a:rPr>
              <a:t>형식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4907" y="6035825"/>
            <a:ext cx="171450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제어메모리</a:t>
            </a:r>
            <a:r>
              <a:rPr sz="1900" b="1" spc="-7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영역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71031" y="8236506"/>
            <a:ext cx="92710" cy="265430"/>
          </a:xfrm>
          <a:custGeom>
            <a:avLst/>
            <a:gdLst/>
            <a:ahLst/>
            <a:cxnLst/>
            <a:rect l="l" t="t" r="r" b="b"/>
            <a:pathLst>
              <a:path w="92710" h="265429">
                <a:moveTo>
                  <a:pt x="73593" y="0"/>
                </a:moveTo>
                <a:lnTo>
                  <a:pt x="88503" y="42313"/>
                </a:lnTo>
                <a:lnTo>
                  <a:pt x="89482" y="85825"/>
                </a:lnTo>
                <a:lnTo>
                  <a:pt x="83452" y="129980"/>
                </a:lnTo>
                <a:lnTo>
                  <a:pt x="77334" y="174222"/>
                </a:lnTo>
                <a:lnTo>
                  <a:pt x="78050" y="217997"/>
                </a:lnTo>
                <a:lnTo>
                  <a:pt x="92522" y="260748"/>
                </a:lnTo>
                <a:lnTo>
                  <a:pt x="17868" y="264955"/>
                </a:lnTo>
                <a:lnTo>
                  <a:pt x="3402" y="222639"/>
                </a:lnTo>
                <a:lnTo>
                  <a:pt x="2722" y="179126"/>
                </a:lnTo>
                <a:lnTo>
                  <a:pt x="8934" y="134972"/>
                </a:lnTo>
                <a:lnTo>
                  <a:pt x="15146" y="90730"/>
                </a:lnTo>
                <a:lnTo>
                  <a:pt x="14466" y="46957"/>
                </a:lnTo>
                <a:lnTo>
                  <a:pt x="0" y="4206"/>
                </a:lnTo>
                <a:lnTo>
                  <a:pt x="73593" y="0"/>
                </a:lnTo>
                <a:close/>
              </a:path>
            </a:pathLst>
          </a:custGeom>
          <a:ln w="15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18453" y="9281604"/>
            <a:ext cx="92710" cy="266065"/>
          </a:xfrm>
          <a:custGeom>
            <a:avLst/>
            <a:gdLst/>
            <a:ahLst/>
            <a:cxnLst/>
            <a:rect l="l" t="t" r="r" b="b"/>
            <a:pathLst>
              <a:path w="92710" h="266065">
                <a:moveTo>
                  <a:pt x="74653" y="0"/>
                </a:moveTo>
                <a:lnTo>
                  <a:pt x="89119" y="42677"/>
                </a:lnTo>
                <a:lnTo>
                  <a:pt x="89801" y="86290"/>
                </a:lnTo>
                <a:lnTo>
                  <a:pt x="83591" y="130371"/>
                </a:lnTo>
                <a:lnTo>
                  <a:pt x="77381" y="174452"/>
                </a:lnTo>
                <a:lnTo>
                  <a:pt x="78063" y="218067"/>
                </a:lnTo>
                <a:lnTo>
                  <a:pt x="92529" y="260748"/>
                </a:lnTo>
                <a:lnTo>
                  <a:pt x="17876" y="266006"/>
                </a:lnTo>
                <a:lnTo>
                  <a:pt x="3410" y="223325"/>
                </a:lnTo>
                <a:lnTo>
                  <a:pt x="2729" y="179710"/>
                </a:lnTo>
                <a:lnTo>
                  <a:pt x="8941" y="135629"/>
                </a:lnTo>
                <a:lnTo>
                  <a:pt x="15151" y="91548"/>
                </a:lnTo>
                <a:lnTo>
                  <a:pt x="14469" y="47935"/>
                </a:lnTo>
                <a:lnTo>
                  <a:pt x="0" y="5257"/>
                </a:lnTo>
                <a:lnTo>
                  <a:pt x="74653" y="0"/>
                </a:lnTo>
                <a:close/>
              </a:path>
            </a:pathLst>
          </a:custGeom>
          <a:ln w="153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942902" y="6944006"/>
          <a:ext cx="1155700" cy="2693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2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858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450" b="1" spc="-15" dirty="0">
                          <a:latin typeface="나눔바른펜OTF"/>
                          <a:cs typeface="나눔바른펜OTF"/>
                        </a:rPr>
                        <a:t>ADD</a:t>
                      </a:r>
                      <a:endParaRPr sz="1450">
                        <a:latin typeface="나눔바른펜OTF"/>
                        <a:cs typeface="나눔바른펜OTF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266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450" b="1" spc="-20" dirty="0">
                          <a:latin typeface="나눔바른펜OTF"/>
                          <a:cs typeface="나눔바른펜OTF"/>
                        </a:rPr>
                        <a:t>BRANCH</a:t>
                      </a:r>
                      <a:endParaRPr sz="1450">
                        <a:latin typeface="나눔바른펜OTF"/>
                        <a:cs typeface="나눔바른펜OTF"/>
                      </a:endParaRPr>
                    </a:p>
                  </a:txBody>
                  <a:tcPr marL="0" marR="0" marT="2984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423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450" b="1" spc="-15" dirty="0">
                          <a:latin typeface="나눔바른펜OTF"/>
                          <a:cs typeface="나눔바른펜OTF"/>
                        </a:rPr>
                        <a:t>STORE</a:t>
                      </a:r>
                      <a:endParaRPr sz="1450">
                        <a:latin typeface="나눔바른펜OTF"/>
                        <a:cs typeface="나눔바른펜OTF"/>
                      </a:endParaRPr>
                    </a:p>
                  </a:txBody>
                  <a:tcPr marL="0" marR="0" marT="2984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742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50" b="1" spc="-10" dirty="0">
                          <a:latin typeface="나눔바른펜OTF"/>
                          <a:cs typeface="나눔바른펜OTF"/>
                        </a:rPr>
                        <a:t>EXCHANGE</a:t>
                      </a:r>
                      <a:endParaRPr sz="1450">
                        <a:latin typeface="나눔바른펜OTF"/>
                        <a:cs typeface="나눔바른펜OTF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7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90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50" b="1" spc="-15" dirty="0">
                          <a:latin typeface="나눔바른펜OTF"/>
                          <a:cs typeface="나눔바른펜OTF"/>
                        </a:rPr>
                        <a:t>FETCH</a:t>
                      </a:r>
                      <a:endParaRPr sz="1450">
                        <a:latin typeface="나눔바른펜OTF"/>
                        <a:cs typeface="나눔바른펜OTF"/>
                      </a:endParaRPr>
                    </a:p>
                  </a:txBody>
                  <a:tcPr marL="0" marR="0" marT="260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90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450" b="1" spc="-15" dirty="0">
                          <a:latin typeface="나눔바른펜OTF"/>
                          <a:cs typeface="나눔바른펜OTF"/>
                        </a:rPr>
                        <a:t>INDRCT</a:t>
                      </a:r>
                      <a:endParaRPr sz="1450">
                        <a:latin typeface="나눔바른펜OTF"/>
                        <a:cs typeface="나눔바른펜OTF"/>
                      </a:endParaRPr>
                    </a:p>
                  </a:txBody>
                  <a:tcPr marL="0" marR="0" marT="260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3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125981" y="6997855"/>
            <a:ext cx="319405" cy="1115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14"/>
              </a:spcBef>
            </a:pPr>
            <a:r>
              <a:rPr sz="950" b="1" spc="5" dirty="0">
                <a:latin typeface="나눔바른펜OTF"/>
                <a:cs typeface="나눔바른펜OTF"/>
              </a:rPr>
              <a:t>0~3</a:t>
            </a:r>
            <a:endParaRPr sz="950">
              <a:latin typeface="나눔바른펜OTF"/>
              <a:cs typeface="나눔바른펜OT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00">
              <a:latin typeface="나눔바른펜OTF"/>
              <a:cs typeface="나눔바른펜OTF"/>
            </a:endParaRPr>
          </a:p>
          <a:p>
            <a:pPr marL="12700">
              <a:lnSpc>
                <a:spcPct val="100000"/>
              </a:lnSpc>
            </a:pPr>
            <a:r>
              <a:rPr sz="950" b="1" spc="5" dirty="0">
                <a:latin typeface="나눔바른펜OTF"/>
                <a:cs typeface="나눔바른펜OTF"/>
              </a:rPr>
              <a:t>4~7</a:t>
            </a:r>
            <a:endParaRPr sz="950">
              <a:latin typeface="나눔바른펜OTF"/>
              <a:cs typeface="나눔바른펜OTF"/>
            </a:endParaRPr>
          </a:p>
          <a:p>
            <a:pPr>
              <a:lnSpc>
                <a:spcPct val="100000"/>
              </a:lnSpc>
            </a:pPr>
            <a:endParaRPr sz="700">
              <a:latin typeface="나눔바른펜OTF"/>
              <a:cs typeface="나눔바른펜OTF"/>
            </a:endParaRPr>
          </a:p>
          <a:p>
            <a:pPr marL="12700">
              <a:lnSpc>
                <a:spcPct val="100000"/>
              </a:lnSpc>
            </a:pPr>
            <a:r>
              <a:rPr sz="950" b="1" dirty="0">
                <a:latin typeface="나눔바른펜OTF"/>
                <a:cs typeface="나눔바른펜OTF"/>
              </a:rPr>
              <a:t>8~11</a:t>
            </a:r>
            <a:endParaRPr sz="950">
              <a:latin typeface="나눔바른펜OTF"/>
              <a:cs typeface="나눔바른펜OT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700">
              <a:latin typeface="나눔바른펜OTF"/>
              <a:cs typeface="나눔바른펜OT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50" b="1" dirty="0">
                <a:latin typeface="나눔바른펜OTF"/>
                <a:cs typeface="나눔바른펜OTF"/>
              </a:rPr>
              <a:t>12~`1</a:t>
            </a:r>
            <a:r>
              <a:rPr sz="950" b="1" spc="5" dirty="0">
                <a:latin typeface="나눔바른펜OTF"/>
                <a:cs typeface="나눔바른펜OTF"/>
              </a:rPr>
              <a:t>5</a:t>
            </a:r>
            <a:endParaRPr sz="950">
              <a:latin typeface="나눔바른펜OTF"/>
              <a:cs typeface="나눔바른펜OT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25981" y="8629642"/>
            <a:ext cx="345440" cy="47688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b="1" spc="5" dirty="0">
                <a:latin typeface="나눔바른펜OTF"/>
                <a:cs typeface="나눔바른펜OTF"/>
              </a:rPr>
              <a:t>64~66</a:t>
            </a:r>
            <a:endParaRPr sz="950">
              <a:latin typeface="나눔바른펜OTF"/>
              <a:cs typeface="나눔바른펜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50">
              <a:latin typeface="나눔바른펜OTF"/>
              <a:cs typeface="나눔바른펜OTF"/>
            </a:endParaRPr>
          </a:p>
          <a:p>
            <a:pPr marL="16510">
              <a:lnSpc>
                <a:spcPct val="100000"/>
              </a:lnSpc>
            </a:pPr>
            <a:r>
              <a:rPr sz="950" b="1" spc="5" dirty="0">
                <a:latin typeface="나눔바른펜OTF"/>
                <a:cs typeface="나눔바른펜OTF"/>
              </a:rPr>
              <a:t>67~68</a:t>
            </a:r>
            <a:endParaRPr sz="950">
              <a:latin typeface="나눔바른펜OTF"/>
              <a:cs typeface="나눔바른펜OT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30187" y="9453946"/>
            <a:ext cx="182245" cy="173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b="1" dirty="0">
                <a:latin typeface="나눔바른펜OTF"/>
                <a:cs typeface="나눔바른펜OTF"/>
              </a:rPr>
              <a:t>12</a:t>
            </a:r>
            <a:r>
              <a:rPr sz="950" b="1" spc="5" dirty="0">
                <a:latin typeface="나눔바른펜OTF"/>
                <a:cs typeface="나눔바른펜OTF"/>
              </a:rPr>
              <a:t>7</a:t>
            </a:r>
            <a:endParaRPr sz="950">
              <a:latin typeface="나눔바른펜OTF"/>
              <a:cs typeface="나눔바른펜OT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6264" y="3272583"/>
            <a:ext cx="184531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0" dirty="0">
                <a:latin typeface="나눔고딕OTF"/>
                <a:cs typeface="나눔고딕OTF"/>
              </a:rPr>
              <a:t>제어장치</a:t>
            </a:r>
            <a:r>
              <a:rPr sz="2400" b="1" spc="-40" dirty="0">
                <a:latin typeface="나눔고딕OTF"/>
                <a:cs typeface="나눔고딕OTF"/>
              </a:rPr>
              <a:t> </a:t>
            </a:r>
            <a:r>
              <a:rPr sz="2400" b="1" spc="10" dirty="0">
                <a:latin typeface="나눔고딕OTF"/>
                <a:cs typeface="나눔고딕OTF"/>
              </a:rPr>
              <a:t>설계</a:t>
            </a:r>
            <a:endParaRPr sz="24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226631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제어장치</a:t>
            </a:r>
            <a:r>
              <a:rPr sz="1900" b="1" spc="-70" dirty="0">
                <a:latin typeface="나눔고딕OTF"/>
                <a:cs typeface="나눔고딕OTF"/>
              </a:rPr>
              <a:t> </a:t>
            </a:r>
            <a:r>
              <a:rPr sz="1900" b="1" spc="30" dirty="0">
                <a:latin typeface="나눔고딕OTF"/>
                <a:cs typeface="나눔고딕OTF"/>
              </a:rPr>
              <a:t>설계-디코딩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8215" y="6507995"/>
            <a:ext cx="3799781" cy="35558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3732529" cy="23895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마이크로 프로그램</a:t>
            </a:r>
            <a:r>
              <a:rPr sz="1900" b="1" spc="-3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시퀀서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다음 마이크로명령어 주소 결정</a:t>
            </a:r>
            <a:r>
              <a:rPr sz="1700" spc="-5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로직</a:t>
            </a:r>
            <a:endParaRPr sz="17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buChar char="•"/>
            </a:pP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•"/>
            </a:pPr>
            <a:endParaRPr sz="16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solidFill>
                  <a:srgbClr val="0000FF"/>
                </a:solidFill>
                <a:latin typeface="나눔고딕OTF"/>
                <a:cs typeface="나눔고딕OTF"/>
              </a:rPr>
              <a:t>조합논리회로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91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입력 : BR 필드와 조건(I, S, Z, 1)</a:t>
            </a:r>
            <a:r>
              <a:rPr sz="1450" spc="-1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검사결과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869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출력 : MUX1의 선택 라인, SBR의</a:t>
            </a:r>
            <a:r>
              <a:rPr sz="1450" spc="-2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load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81800" y="6967372"/>
            <a:ext cx="950594" cy="910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1899"/>
              </a:lnSpc>
              <a:spcBef>
                <a:spcPts val="90"/>
              </a:spcBef>
            </a:pPr>
            <a:r>
              <a:rPr sz="1900" b="1" spc="25" dirty="0">
                <a:latin typeface="나눔고딕OTF"/>
                <a:cs typeface="나눔고딕OTF"/>
              </a:rPr>
              <a:t>마이크로  프로그램  </a:t>
            </a:r>
            <a:r>
              <a:rPr sz="1900" b="1" spc="35" dirty="0">
                <a:latin typeface="나눔고딕OTF"/>
                <a:cs typeface="나눔고딕OTF"/>
              </a:rPr>
              <a:t>시퀀서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20207" y="5942339"/>
            <a:ext cx="3489617" cy="41404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418719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제어장치 </a:t>
            </a:r>
            <a:r>
              <a:rPr sz="1900" b="1" spc="30" dirty="0">
                <a:latin typeface="나눔고딕OTF"/>
                <a:cs typeface="나눔고딕OTF"/>
              </a:rPr>
              <a:t>설계-마이크로프로그램</a:t>
            </a:r>
            <a:r>
              <a:rPr sz="1900" b="1" spc="-6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시퀀스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20201" y="1196152"/>
            <a:ext cx="3715672" cy="33382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6264" y="8612816"/>
            <a:ext cx="71374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0" dirty="0">
                <a:latin typeface="나눔고딕OTF"/>
                <a:cs typeface="나눔고딕OTF"/>
              </a:rPr>
              <a:t>Q</a:t>
            </a:r>
            <a:r>
              <a:rPr sz="2400" b="1" spc="5" dirty="0">
                <a:latin typeface="나눔고딕OTF"/>
                <a:cs typeface="나눔고딕OTF"/>
              </a:rPr>
              <a:t>&amp;</a:t>
            </a:r>
            <a:r>
              <a:rPr sz="2400" b="1" spc="10" dirty="0">
                <a:latin typeface="나눔고딕OTF"/>
                <a:cs typeface="나눔고딕OTF"/>
              </a:rPr>
              <a:t>A</a:t>
            </a:r>
            <a:endParaRPr sz="240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64" y="3272583"/>
            <a:ext cx="4040504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spc="10" dirty="0"/>
              <a:t>마이크로 프로그램된 제어</a:t>
            </a:r>
            <a:r>
              <a:rPr sz="2400" spc="5" dirty="0"/>
              <a:t> </a:t>
            </a:r>
            <a:r>
              <a:rPr sz="2400" spc="10" dirty="0"/>
              <a:t>구조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4692650" cy="33851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제어</a:t>
            </a:r>
            <a:r>
              <a:rPr sz="1900" b="1" spc="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장치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제어 신호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생성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91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마이크로연산 수행을 위한</a:t>
            </a:r>
            <a:r>
              <a:rPr sz="1450" spc="-3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조건</a:t>
            </a:r>
            <a:endParaRPr sz="14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96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하드와이어드 제어</a:t>
            </a:r>
            <a:r>
              <a:rPr sz="1700" spc="-1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장치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920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hardwired</a:t>
            </a:r>
            <a:r>
              <a:rPr sz="1450" spc="1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CU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87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논리 회로 설계 방식에 따라 제어 신호</a:t>
            </a:r>
            <a:r>
              <a:rPr sz="1450" spc="-1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생성</a:t>
            </a:r>
            <a:endParaRPr sz="14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96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마이크로 프로그램된 제어</a:t>
            </a:r>
            <a:r>
              <a:rPr sz="1700" spc="-2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장치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91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microprogrammed</a:t>
            </a:r>
            <a:r>
              <a:rPr sz="145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CU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869"/>
              </a:spcBef>
              <a:buChar char="–"/>
              <a:tabLst>
                <a:tab pos="461645" algn="l"/>
              </a:tabLst>
            </a:pPr>
            <a:r>
              <a:rPr sz="1450" spc="-5" dirty="0">
                <a:solidFill>
                  <a:srgbClr val="0000FF"/>
                </a:solidFill>
                <a:latin typeface="나눔고딕OTF"/>
                <a:cs typeface="나눔고딕OTF"/>
              </a:rPr>
              <a:t>제어 기억 장치</a:t>
            </a:r>
            <a:r>
              <a:rPr sz="1450" spc="-5" dirty="0">
                <a:latin typeface="나눔고딕OTF"/>
                <a:cs typeface="나눔고딕OTF"/>
              </a:rPr>
              <a:t>에 있는 </a:t>
            </a:r>
            <a:r>
              <a:rPr sz="1450" spc="-5" dirty="0">
                <a:solidFill>
                  <a:srgbClr val="FF0000"/>
                </a:solidFill>
                <a:latin typeface="나눔고딕OTF"/>
                <a:cs typeface="나눔고딕OTF"/>
              </a:rPr>
              <a:t>제어워드</a:t>
            </a:r>
            <a:r>
              <a:rPr sz="1450" spc="-5" dirty="0">
                <a:latin typeface="나눔고딕OTF"/>
                <a:cs typeface="나눔고딕OTF"/>
              </a:rPr>
              <a:t>를 이용 제어 신호</a:t>
            </a:r>
            <a:r>
              <a:rPr sz="1450" spc="-4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생성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D5B7CBB-7E21-4D6F-8D17-DE398E7893B4}"/>
              </a:ext>
            </a:extLst>
          </p:cNvPr>
          <p:cNvGrpSpPr/>
          <p:nvPr/>
        </p:nvGrpSpPr>
        <p:grpSpPr>
          <a:xfrm>
            <a:off x="694008" y="6596688"/>
            <a:ext cx="1400040" cy="411120"/>
            <a:chOff x="694008" y="6596688"/>
            <a:chExt cx="140004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CA56B5D-E7B9-4664-8FD1-F056A19470D0}"/>
                    </a:ext>
                  </a:extLst>
                </p14:cNvPr>
                <p14:cNvContentPartPr/>
                <p14:nvPr/>
              </p14:nvContentPartPr>
              <p14:xfrm>
                <a:off x="767088" y="6916368"/>
                <a:ext cx="6480" cy="43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CA56B5D-E7B9-4664-8FD1-F056A19470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8448" y="6907728"/>
                  <a:ext cx="241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50E1064-5EE6-4DAB-8119-D7A2D03ED5A3}"/>
                    </a:ext>
                  </a:extLst>
                </p14:cNvPr>
                <p14:cNvContentPartPr/>
                <p14:nvPr/>
              </p14:nvContentPartPr>
              <p14:xfrm>
                <a:off x="694008" y="6596688"/>
                <a:ext cx="1021320" cy="4111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50E1064-5EE6-4DAB-8119-D7A2D03ED5A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5008" y="6588048"/>
                  <a:ext cx="10389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944DEB9-9F87-454E-BC64-D63DDFE6EF62}"/>
                    </a:ext>
                  </a:extLst>
                </p14:cNvPr>
                <p14:cNvContentPartPr/>
                <p14:nvPr/>
              </p14:nvContentPartPr>
              <p14:xfrm>
                <a:off x="1601208" y="6945888"/>
                <a:ext cx="492840" cy="468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944DEB9-9F87-454E-BC64-D63DDFE6EF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92568" y="6936888"/>
                  <a:ext cx="510480" cy="6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28388627-0F5C-405F-A8A8-E3296FDD9232}"/>
                  </a:ext>
                </a:extLst>
              </p14:cNvPr>
              <p14:cNvContentPartPr/>
              <p14:nvPr/>
            </p14:nvContentPartPr>
            <p14:xfrm>
              <a:off x="649008" y="7620528"/>
              <a:ext cx="1303920" cy="543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28388627-0F5C-405F-A8A8-E3296FDD92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0008" y="7611528"/>
                <a:ext cx="13215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D938BF4-4F15-435B-8EA8-7F31675226E0}"/>
                  </a:ext>
                </a:extLst>
              </p14:cNvPr>
              <p14:cNvContentPartPr/>
              <p14:nvPr/>
            </p14:nvContentPartPr>
            <p14:xfrm>
              <a:off x="933048" y="8105088"/>
              <a:ext cx="748800" cy="3333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D938BF4-4F15-435B-8EA8-7F31675226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4048" y="8096448"/>
                <a:ext cx="766440" cy="35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그룹 52">
            <a:extLst>
              <a:ext uri="{FF2B5EF4-FFF2-40B4-BE49-F238E27FC236}">
                <a16:creationId xmlns:a16="http://schemas.microsoft.com/office/drawing/2014/main" id="{E2F360FE-4FCD-4923-81A2-D50BF49F5507}"/>
              </a:ext>
            </a:extLst>
          </p:cNvPr>
          <p:cNvGrpSpPr/>
          <p:nvPr/>
        </p:nvGrpSpPr>
        <p:grpSpPr>
          <a:xfrm>
            <a:off x="4433688" y="8048208"/>
            <a:ext cx="1991880" cy="467640"/>
            <a:chOff x="4433688" y="8048208"/>
            <a:chExt cx="1991880" cy="46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785E3A5-F353-44C0-81E1-3053BA0CE823}"/>
                    </a:ext>
                  </a:extLst>
                </p14:cNvPr>
                <p14:cNvContentPartPr/>
                <p14:nvPr/>
              </p14:nvContentPartPr>
              <p14:xfrm>
                <a:off x="4433688" y="8048208"/>
                <a:ext cx="100800" cy="1317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785E3A5-F353-44C0-81E1-3053BA0CE82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25048" y="8039568"/>
                  <a:ext cx="118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240A568-C080-4490-9649-ED55925F7B34}"/>
                    </a:ext>
                  </a:extLst>
                </p14:cNvPr>
                <p14:cNvContentPartPr/>
                <p14:nvPr/>
              </p14:nvContentPartPr>
              <p14:xfrm>
                <a:off x="4480128" y="8210568"/>
                <a:ext cx="111600" cy="1666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240A568-C080-4490-9649-ED55925F7B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71488" y="8201928"/>
                  <a:ext cx="129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4BE28A2-26C9-4E0C-88CB-5F278FF929B2}"/>
                    </a:ext>
                  </a:extLst>
                </p14:cNvPr>
                <p14:cNvContentPartPr/>
                <p14:nvPr/>
              </p14:nvContentPartPr>
              <p14:xfrm>
                <a:off x="4544928" y="8133888"/>
                <a:ext cx="123120" cy="1587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4BE28A2-26C9-4E0C-88CB-5F278FF929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35928" y="8125248"/>
                  <a:ext cx="1407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D25AEC7-ED51-4EA3-B079-D51ECA03F3EA}"/>
                    </a:ext>
                  </a:extLst>
                </p14:cNvPr>
                <p14:cNvContentPartPr/>
                <p14:nvPr/>
              </p14:nvContentPartPr>
              <p14:xfrm>
                <a:off x="4664088" y="8146488"/>
                <a:ext cx="38880" cy="1551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D25AEC7-ED51-4EA3-B079-D51ECA03F3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55088" y="8137848"/>
                  <a:ext cx="56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5DEF61B-A50E-46C6-A6D7-09F2D3C9B38E}"/>
                    </a:ext>
                  </a:extLst>
                </p14:cNvPr>
                <p14:cNvContentPartPr/>
                <p14:nvPr/>
              </p14:nvContentPartPr>
              <p14:xfrm>
                <a:off x="4707288" y="8088528"/>
                <a:ext cx="72000" cy="223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5DEF61B-A50E-46C6-A6D7-09F2D3C9B38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98648" y="8079888"/>
                  <a:ext cx="89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416B7B1-3BDA-4140-B377-0C9CAA29557A}"/>
                    </a:ext>
                  </a:extLst>
                </p14:cNvPr>
                <p14:cNvContentPartPr/>
                <p14:nvPr/>
              </p14:nvContentPartPr>
              <p14:xfrm>
                <a:off x="4724568" y="8155848"/>
                <a:ext cx="127080" cy="1332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416B7B1-3BDA-4140-B377-0C9CAA29557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15928" y="8146848"/>
                  <a:ext cx="144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3453450-E1A9-4B07-9094-6E8684653590}"/>
                    </a:ext>
                  </a:extLst>
                </p14:cNvPr>
                <p14:cNvContentPartPr/>
                <p14:nvPr/>
              </p14:nvContentPartPr>
              <p14:xfrm>
                <a:off x="4855968" y="8203008"/>
                <a:ext cx="33840" cy="1342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3453450-E1A9-4B07-9094-6E868465359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46968" y="8194368"/>
                  <a:ext cx="51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9AFAFA5-5C41-4147-80EB-FCC8A6EE275D}"/>
                    </a:ext>
                  </a:extLst>
                </p14:cNvPr>
                <p14:cNvContentPartPr/>
                <p14:nvPr/>
              </p14:nvContentPartPr>
              <p14:xfrm>
                <a:off x="4864608" y="8145768"/>
                <a:ext cx="169920" cy="2167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9AFAFA5-5C41-4147-80EB-FCC8A6EE27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55608" y="8136768"/>
                  <a:ext cx="187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624FAFC8-AE86-49FE-A8C6-23AE8BD176BF}"/>
                    </a:ext>
                  </a:extLst>
                </p14:cNvPr>
                <p14:cNvContentPartPr/>
                <p14:nvPr/>
              </p14:nvContentPartPr>
              <p14:xfrm>
                <a:off x="4960368" y="8086728"/>
                <a:ext cx="174960" cy="1033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624FAFC8-AE86-49FE-A8C6-23AE8BD176B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51728" y="8077728"/>
                  <a:ext cx="192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0095DD4-FF3D-4018-938C-C60D09033F29}"/>
                    </a:ext>
                  </a:extLst>
                </p14:cNvPr>
                <p14:cNvContentPartPr/>
                <p14:nvPr/>
              </p14:nvContentPartPr>
              <p14:xfrm>
                <a:off x="5024088" y="8196168"/>
                <a:ext cx="115560" cy="273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0095DD4-FF3D-4018-938C-C60D09033F2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15088" y="8187528"/>
                  <a:ext cx="133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7F25C44-94D3-4D31-8C1D-37D6C9E53BD0}"/>
                    </a:ext>
                  </a:extLst>
                </p14:cNvPr>
                <p14:cNvContentPartPr/>
                <p14:nvPr/>
              </p14:nvContentPartPr>
              <p14:xfrm>
                <a:off x="5077008" y="8260968"/>
                <a:ext cx="119880" cy="1234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7F25C44-94D3-4D31-8C1D-37D6C9E53BD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68368" y="8252328"/>
                  <a:ext cx="137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2C48151E-DE55-4A51-BB24-89C12E4BF51A}"/>
                    </a:ext>
                  </a:extLst>
                </p14:cNvPr>
                <p14:cNvContentPartPr/>
                <p14:nvPr/>
              </p14:nvContentPartPr>
              <p14:xfrm>
                <a:off x="5234328" y="8175648"/>
                <a:ext cx="80640" cy="1047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2C48151E-DE55-4A51-BB24-89C12E4BF51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25688" y="8167008"/>
                  <a:ext cx="98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5E85221-AAE5-463E-9E6A-DDB7A27AA5CD}"/>
                    </a:ext>
                  </a:extLst>
                </p14:cNvPr>
                <p14:cNvContentPartPr/>
                <p14:nvPr/>
              </p14:nvContentPartPr>
              <p14:xfrm>
                <a:off x="5321088" y="8164128"/>
                <a:ext cx="51480" cy="1411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5E85221-AAE5-463E-9E6A-DDB7A27AA5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12088" y="8155128"/>
                  <a:ext cx="69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DD20942-0A9F-4DB7-92A8-F993B6F4E92A}"/>
                    </a:ext>
                  </a:extLst>
                </p14:cNvPr>
                <p14:cNvContentPartPr/>
                <p14:nvPr/>
              </p14:nvContentPartPr>
              <p14:xfrm>
                <a:off x="5384088" y="8119128"/>
                <a:ext cx="126360" cy="2232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DD20942-0A9F-4DB7-92A8-F993B6F4E9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5448" y="8110128"/>
                  <a:ext cx="144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1224F6F-0CD3-4B0F-89A8-90B3AA3010CA}"/>
                    </a:ext>
                  </a:extLst>
                </p14:cNvPr>
                <p14:cNvContentPartPr/>
                <p14:nvPr/>
              </p14:nvContentPartPr>
              <p14:xfrm>
                <a:off x="5440968" y="8357088"/>
                <a:ext cx="63000" cy="777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1224F6F-0CD3-4B0F-89A8-90B3AA3010C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31968" y="8348088"/>
                  <a:ext cx="80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FB67845-50A3-42C8-BE31-054A2CA22EC4}"/>
                    </a:ext>
                  </a:extLst>
                </p14:cNvPr>
                <p14:cNvContentPartPr/>
                <p14:nvPr/>
              </p14:nvContentPartPr>
              <p14:xfrm>
                <a:off x="5558328" y="8434488"/>
                <a:ext cx="8280" cy="626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FB67845-50A3-42C8-BE31-054A2CA22EC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49328" y="8425848"/>
                  <a:ext cx="259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FA55D8A-91A4-4747-A9E9-887FDC06C9F6}"/>
                    </a:ext>
                  </a:extLst>
                </p14:cNvPr>
                <p14:cNvContentPartPr/>
                <p14:nvPr/>
              </p14:nvContentPartPr>
              <p14:xfrm>
                <a:off x="5686488" y="8131728"/>
                <a:ext cx="130680" cy="1886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FA55D8A-91A4-4747-A9E9-887FDC06C9F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77488" y="8123088"/>
                  <a:ext cx="148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F8EB7FD3-5D0A-45D5-A84B-08FAD148A641}"/>
                    </a:ext>
                  </a:extLst>
                </p14:cNvPr>
                <p14:cNvContentPartPr/>
                <p14:nvPr/>
              </p14:nvContentPartPr>
              <p14:xfrm>
                <a:off x="5758488" y="8360328"/>
                <a:ext cx="100080" cy="608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F8EB7FD3-5D0A-45D5-A84B-08FAD148A64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49488" y="8351688"/>
                  <a:ext cx="117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CE8D925-DE80-4697-954B-0F2E67E8D7D0}"/>
                    </a:ext>
                  </a:extLst>
                </p14:cNvPr>
                <p14:cNvContentPartPr/>
                <p14:nvPr/>
              </p14:nvContentPartPr>
              <p14:xfrm>
                <a:off x="5880888" y="8179968"/>
                <a:ext cx="140400" cy="1918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CE8D925-DE80-4697-954B-0F2E67E8D7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72248" y="8171328"/>
                  <a:ext cx="158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D067536F-B9FF-4CC0-AE2B-0DFD31D4CE0C}"/>
                    </a:ext>
                  </a:extLst>
                </p14:cNvPr>
                <p14:cNvContentPartPr/>
                <p14:nvPr/>
              </p14:nvContentPartPr>
              <p14:xfrm>
                <a:off x="6042528" y="8177088"/>
                <a:ext cx="128880" cy="1688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D067536F-B9FF-4CC0-AE2B-0DFD31D4CE0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33888" y="8168088"/>
                  <a:ext cx="146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EFA709D-A5FF-41EB-880E-3C047F7880A2}"/>
                    </a:ext>
                  </a:extLst>
                </p14:cNvPr>
                <p14:cNvContentPartPr/>
                <p14:nvPr/>
              </p14:nvContentPartPr>
              <p14:xfrm>
                <a:off x="6051168" y="8187888"/>
                <a:ext cx="106560" cy="1242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EFA709D-A5FF-41EB-880E-3C047F7880A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42528" y="8178888"/>
                  <a:ext cx="124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EB0D97B-8926-4FA0-96BA-E003BECDE492}"/>
                    </a:ext>
                  </a:extLst>
                </p14:cNvPr>
                <p14:cNvContentPartPr/>
                <p14:nvPr/>
              </p14:nvContentPartPr>
              <p14:xfrm>
                <a:off x="6183288" y="8215968"/>
                <a:ext cx="77040" cy="1004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EB0D97B-8926-4FA0-96BA-E003BECDE4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74648" y="8207328"/>
                  <a:ext cx="94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059BE891-1F6A-4B97-A3DE-CB0AB73B9700}"/>
                    </a:ext>
                  </a:extLst>
                </p14:cNvPr>
                <p14:cNvContentPartPr/>
                <p14:nvPr/>
              </p14:nvContentPartPr>
              <p14:xfrm>
                <a:off x="6215328" y="8182128"/>
                <a:ext cx="131760" cy="1155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059BE891-1F6A-4B97-A3DE-CB0AB73B970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06328" y="8173488"/>
                  <a:ext cx="149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3E861E1D-D67A-44D2-BDF5-264A5EAA75F6}"/>
                    </a:ext>
                  </a:extLst>
                </p14:cNvPr>
                <p14:cNvContentPartPr/>
                <p14:nvPr/>
              </p14:nvContentPartPr>
              <p14:xfrm>
                <a:off x="6237288" y="8313168"/>
                <a:ext cx="115560" cy="313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3E861E1D-D67A-44D2-BDF5-264A5EAA75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28648" y="8304528"/>
                  <a:ext cx="133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B0B8289C-6F73-4AD5-A800-35E2F70A21EC}"/>
                    </a:ext>
                  </a:extLst>
                </p14:cNvPr>
                <p14:cNvContentPartPr/>
                <p14:nvPr/>
              </p14:nvContentPartPr>
              <p14:xfrm>
                <a:off x="6274728" y="8357088"/>
                <a:ext cx="150840" cy="1587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B0B8289C-6F73-4AD5-A800-35E2F70A21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65728" y="8348088"/>
                  <a:ext cx="16848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51BC0EB-901B-4B51-9D43-7968204DA869}"/>
              </a:ext>
            </a:extLst>
          </p:cNvPr>
          <p:cNvGrpSpPr/>
          <p:nvPr/>
        </p:nvGrpSpPr>
        <p:grpSpPr>
          <a:xfrm>
            <a:off x="6570648" y="8108328"/>
            <a:ext cx="475920" cy="336240"/>
            <a:chOff x="6570648" y="8108328"/>
            <a:chExt cx="47592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871A573D-ECD3-4345-84CD-973F41AEB477}"/>
                    </a:ext>
                  </a:extLst>
                </p14:cNvPr>
                <p14:cNvContentPartPr/>
                <p14:nvPr/>
              </p14:nvContentPartPr>
              <p14:xfrm>
                <a:off x="6570648" y="8108328"/>
                <a:ext cx="137160" cy="16956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871A573D-ECD3-4345-84CD-973F41AEB47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62008" y="8099688"/>
                  <a:ext cx="154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02306F65-97C8-4ABC-91FF-19E68DE12F7C}"/>
                    </a:ext>
                  </a:extLst>
                </p14:cNvPr>
                <p14:cNvContentPartPr/>
                <p14:nvPr/>
              </p14:nvContentPartPr>
              <p14:xfrm>
                <a:off x="6585408" y="8167008"/>
                <a:ext cx="114840" cy="450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02306F65-97C8-4ABC-91FF-19E68DE12F7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76768" y="8158008"/>
                  <a:ext cx="1324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DA45C375-40FF-477B-9654-CB897220A1D9}"/>
                    </a:ext>
                  </a:extLst>
                </p14:cNvPr>
                <p14:cNvContentPartPr/>
                <p14:nvPr/>
              </p14:nvContentPartPr>
              <p14:xfrm>
                <a:off x="6626808" y="8239728"/>
                <a:ext cx="86760" cy="11196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DA45C375-40FF-477B-9654-CB897220A1D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18168" y="8230728"/>
                  <a:ext cx="104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499099AD-62F5-46C2-946B-A4833336DBBD}"/>
                    </a:ext>
                  </a:extLst>
                </p14:cNvPr>
                <p14:cNvContentPartPr/>
                <p14:nvPr/>
              </p14:nvContentPartPr>
              <p14:xfrm>
                <a:off x="6637968" y="8369328"/>
                <a:ext cx="106560" cy="7524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499099AD-62F5-46C2-946B-A4833336DBB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29328" y="8360688"/>
                  <a:ext cx="124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0CA06E4-067F-4FA7-8B67-2F0C64457AC2}"/>
                    </a:ext>
                  </a:extLst>
                </p14:cNvPr>
                <p14:cNvContentPartPr/>
                <p14:nvPr/>
              </p14:nvContentPartPr>
              <p14:xfrm>
                <a:off x="6748128" y="8158008"/>
                <a:ext cx="148680" cy="1144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0CA06E4-067F-4FA7-8B67-2F0C64457AC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39488" y="8149008"/>
                  <a:ext cx="166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9960D8E0-BC57-4019-8D22-5AE6F331EB44}"/>
                    </a:ext>
                  </a:extLst>
                </p14:cNvPr>
                <p14:cNvContentPartPr/>
                <p14:nvPr/>
              </p14:nvContentPartPr>
              <p14:xfrm>
                <a:off x="6876648" y="8190768"/>
                <a:ext cx="62640" cy="936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9960D8E0-BC57-4019-8D22-5AE6F331EB4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868008" y="8181768"/>
                  <a:ext cx="80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1ABC56AF-142D-417A-B7D6-2A92EB6916A1}"/>
                    </a:ext>
                  </a:extLst>
                </p14:cNvPr>
                <p14:cNvContentPartPr/>
                <p14:nvPr/>
              </p14:nvContentPartPr>
              <p14:xfrm>
                <a:off x="6820848" y="8320728"/>
                <a:ext cx="140040" cy="10584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1ABC56AF-142D-417A-B7D6-2A92EB6916A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12208" y="8311728"/>
                  <a:ext cx="157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81BBEA2E-7C1E-40C0-B4CE-528046A8BD1C}"/>
                    </a:ext>
                  </a:extLst>
                </p14:cNvPr>
                <p14:cNvContentPartPr/>
                <p14:nvPr/>
              </p14:nvContentPartPr>
              <p14:xfrm>
                <a:off x="7022808" y="8415048"/>
                <a:ext cx="23760" cy="1512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81BBEA2E-7C1E-40C0-B4CE-528046A8BD1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14168" y="8406408"/>
                  <a:ext cx="4140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3E1B1194-6390-4093-90E9-0EA45522E8ED}"/>
                  </a:ext>
                </a:extLst>
              </p14:cNvPr>
              <p14:cNvContentPartPr/>
              <p14:nvPr/>
            </p14:nvContentPartPr>
            <p14:xfrm>
              <a:off x="5545362" y="7874520"/>
              <a:ext cx="197640" cy="10728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3E1B1194-6390-4093-90E9-0EA45522E8E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36722" y="7865520"/>
                <a:ext cx="215280" cy="12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그룹 94">
            <a:extLst>
              <a:ext uri="{FF2B5EF4-FFF2-40B4-BE49-F238E27FC236}">
                <a16:creationId xmlns:a16="http://schemas.microsoft.com/office/drawing/2014/main" id="{6D307FAD-8B41-4E4D-927F-A9E393D4C6ED}"/>
              </a:ext>
            </a:extLst>
          </p:cNvPr>
          <p:cNvGrpSpPr/>
          <p:nvPr/>
        </p:nvGrpSpPr>
        <p:grpSpPr>
          <a:xfrm>
            <a:off x="4571851" y="7229197"/>
            <a:ext cx="2248920" cy="757080"/>
            <a:chOff x="4571851" y="7229197"/>
            <a:chExt cx="2248920" cy="75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AB6167C2-E6E7-4A4E-87A9-A94C79CCC069}"/>
                    </a:ext>
                  </a:extLst>
                </p14:cNvPr>
                <p14:cNvContentPartPr/>
                <p14:nvPr/>
              </p14:nvContentPartPr>
              <p14:xfrm>
                <a:off x="5696491" y="7676677"/>
                <a:ext cx="19800" cy="30960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AB6167C2-E6E7-4A4E-87A9-A94C79CCC06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87851" y="7667677"/>
                  <a:ext cx="374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3752DCA8-7829-4299-A81E-8D64E28E4471}"/>
                    </a:ext>
                  </a:extLst>
                </p14:cNvPr>
                <p14:cNvContentPartPr/>
                <p14:nvPr/>
              </p14:nvContentPartPr>
              <p14:xfrm>
                <a:off x="5610811" y="7597477"/>
                <a:ext cx="190800" cy="11628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3752DCA8-7829-4299-A81E-8D64E28E447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02171" y="7588837"/>
                  <a:ext cx="208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E49255AF-2022-45ED-99C8-B174C8F2FED9}"/>
                    </a:ext>
                  </a:extLst>
                </p14:cNvPr>
                <p14:cNvContentPartPr/>
                <p14:nvPr/>
              </p14:nvContentPartPr>
              <p14:xfrm>
                <a:off x="4571851" y="7270237"/>
                <a:ext cx="116640" cy="19008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E49255AF-2022-45ED-99C8-B174C8F2FED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63211" y="7261597"/>
                  <a:ext cx="134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9C879747-1219-4604-9438-30F54CDBB803}"/>
                    </a:ext>
                  </a:extLst>
                </p14:cNvPr>
                <p14:cNvContentPartPr/>
                <p14:nvPr/>
              </p14:nvContentPartPr>
              <p14:xfrm>
                <a:off x="4580131" y="7380037"/>
                <a:ext cx="15480" cy="3420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9C879747-1219-4604-9438-30F54CDBB80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71131" y="7371397"/>
                  <a:ext cx="33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633EF599-8294-4E7F-B350-3CDCE656E329}"/>
                    </a:ext>
                  </a:extLst>
                </p14:cNvPr>
                <p14:cNvContentPartPr/>
                <p14:nvPr/>
              </p14:nvContentPartPr>
              <p14:xfrm>
                <a:off x="4595611" y="7278157"/>
                <a:ext cx="161640" cy="10944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633EF599-8294-4E7F-B350-3CDCE656E32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86971" y="7269157"/>
                  <a:ext cx="179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09035623-54BE-458C-8005-87A68C36BA2C}"/>
                    </a:ext>
                  </a:extLst>
                </p14:cNvPr>
                <p14:cNvContentPartPr/>
                <p14:nvPr/>
              </p14:nvContentPartPr>
              <p14:xfrm>
                <a:off x="4711891" y="7293637"/>
                <a:ext cx="124920" cy="11376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09035623-54BE-458C-8005-87A68C36BA2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03251" y="7284997"/>
                  <a:ext cx="142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D8012340-2446-4680-835A-786FCEB6A4BE}"/>
                    </a:ext>
                  </a:extLst>
                </p14:cNvPr>
                <p14:cNvContentPartPr/>
                <p14:nvPr/>
              </p14:nvContentPartPr>
              <p14:xfrm>
                <a:off x="4790371" y="7355557"/>
                <a:ext cx="68040" cy="7992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D8012340-2446-4680-835A-786FCEB6A4B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81731" y="7346557"/>
                  <a:ext cx="85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1E80ACB2-BEA3-4316-96DA-662FE9086B90}"/>
                    </a:ext>
                  </a:extLst>
                </p14:cNvPr>
                <p14:cNvContentPartPr/>
                <p14:nvPr/>
              </p14:nvContentPartPr>
              <p14:xfrm>
                <a:off x="4723051" y="7449517"/>
                <a:ext cx="115200" cy="10728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1E80ACB2-BEA3-4316-96DA-662FE9086B9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14051" y="7440517"/>
                  <a:ext cx="132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B9699938-7F01-45C6-9D91-5328210E0246}"/>
                    </a:ext>
                  </a:extLst>
                </p14:cNvPr>
                <p14:cNvContentPartPr/>
                <p14:nvPr/>
              </p14:nvContentPartPr>
              <p14:xfrm>
                <a:off x="4874251" y="7326037"/>
                <a:ext cx="94320" cy="8388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B9699938-7F01-45C6-9D91-5328210E024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65611" y="7317397"/>
                  <a:ext cx="111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6D685972-2E7A-464F-B0A7-353E5C1EAAE1}"/>
                    </a:ext>
                  </a:extLst>
                </p14:cNvPr>
                <p14:cNvContentPartPr/>
                <p14:nvPr/>
              </p14:nvContentPartPr>
              <p14:xfrm>
                <a:off x="4895131" y="7450957"/>
                <a:ext cx="74880" cy="1188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6D685972-2E7A-464F-B0A7-353E5C1EAAE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886131" y="7441957"/>
                  <a:ext cx="925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7B04C431-F4A0-4B30-B87F-40582AEFBEF2}"/>
                    </a:ext>
                  </a:extLst>
                </p14:cNvPr>
                <p14:cNvContentPartPr/>
                <p14:nvPr/>
              </p14:nvContentPartPr>
              <p14:xfrm>
                <a:off x="4964251" y="7377157"/>
                <a:ext cx="14400" cy="13212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7B04C431-F4A0-4B30-B87F-40582AEFBEF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55251" y="7368517"/>
                  <a:ext cx="32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8D026F1E-7451-45F0-B417-BEC5402EEDC4}"/>
                    </a:ext>
                  </a:extLst>
                </p14:cNvPr>
                <p14:cNvContentPartPr/>
                <p14:nvPr/>
              </p14:nvContentPartPr>
              <p14:xfrm>
                <a:off x="5093131" y="7255837"/>
                <a:ext cx="90000" cy="13140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8D026F1E-7451-45F0-B417-BEC5402EEDC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84491" y="7246837"/>
                  <a:ext cx="1076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563E78C6-C970-410F-92C5-66885CF93576}"/>
                    </a:ext>
                  </a:extLst>
                </p14:cNvPr>
                <p14:cNvContentPartPr/>
                <p14:nvPr/>
              </p14:nvContentPartPr>
              <p14:xfrm>
                <a:off x="5168731" y="7283197"/>
                <a:ext cx="20160" cy="11412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563E78C6-C970-410F-92C5-66885CF9357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59731" y="7274197"/>
                  <a:ext cx="37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C6F2328C-2257-4215-8CC0-F60BE78142C0}"/>
                    </a:ext>
                  </a:extLst>
                </p14:cNvPr>
                <p14:cNvContentPartPr/>
                <p14:nvPr/>
              </p14:nvContentPartPr>
              <p14:xfrm>
                <a:off x="5140651" y="7414597"/>
                <a:ext cx="127440" cy="8100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C6F2328C-2257-4215-8CC0-F60BE78142C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31651" y="7405957"/>
                  <a:ext cx="145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05AD33C0-6C45-42AD-A8D4-E61CBE2559CE}"/>
                    </a:ext>
                  </a:extLst>
                </p14:cNvPr>
                <p14:cNvContentPartPr/>
                <p14:nvPr/>
              </p14:nvContentPartPr>
              <p14:xfrm>
                <a:off x="5224171" y="7256557"/>
                <a:ext cx="156600" cy="12204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05AD33C0-6C45-42AD-A8D4-E61CBE2559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215171" y="7247557"/>
                  <a:ext cx="174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F1A0F74F-0B21-4C66-832B-515B05ED380F}"/>
                    </a:ext>
                  </a:extLst>
                </p14:cNvPr>
                <p14:cNvContentPartPr/>
                <p14:nvPr/>
              </p14:nvContentPartPr>
              <p14:xfrm>
                <a:off x="5273851" y="7403797"/>
                <a:ext cx="93600" cy="3060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F1A0F74F-0B21-4C66-832B-515B05ED380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65211" y="7395157"/>
                  <a:ext cx="111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BBED07E6-E9B4-47AF-A052-20F196D13758}"/>
                    </a:ext>
                  </a:extLst>
                </p14:cNvPr>
                <p14:cNvContentPartPr/>
                <p14:nvPr/>
              </p14:nvContentPartPr>
              <p14:xfrm>
                <a:off x="5323531" y="7442317"/>
                <a:ext cx="102240" cy="7344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BBED07E6-E9B4-47AF-A052-20F196D1375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14891" y="7433677"/>
                  <a:ext cx="119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E3278F4A-66B2-4C15-89DC-B583020D2326}"/>
                    </a:ext>
                  </a:extLst>
                </p14:cNvPr>
                <p14:cNvContentPartPr/>
                <p14:nvPr/>
              </p14:nvContentPartPr>
              <p14:xfrm>
                <a:off x="5412451" y="7264477"/>
                <a:ext cx="102600" cy="13392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E3278F4A-66B2-4C15-89DC-B583020D232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03451" y="7255477"/>
                  <a:ext cx="120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716029AC-B24A-4035-94F2-B5503320841F}"/>
                    </a:ext>
                  </a:extLst>
                </p14:cNvPr>
                <p14:cNvContentPartPr/>
                <p14:nvPr/>
              </p14:nvContentPartPr>
              <p14:xfrm>
                <a:off x="5407771" y="7250437"/>
                <a:ext cx="166320" cy="17460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716029AC-B24A-4035-94F2-B5503320841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99131" y="7241797"/>
                  <a:ext cx="183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C973A848-4971-4142-98AF-42CB613E224C}"/>
                    </a:ext>
                  </a:extLst>
                </p14:cNvPr>
                <p14:cNvContentPartPr/>
                <p14:nvPr/>
              </p14:nvContentPartPr>
              <p14:xfrm>
                <a:off x="5512171" y="7417477"/>
                <a:ext cx="128160" cy="6876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C973A848-4971-4142-98AF-42CB613E224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03171" y="7408837"/>
                  <a:ext cx="145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020D6D44-74A3-4679-AA29-EE51172B1AFE}"/>
                    </a:ext>
                  </a:extLst>
                </p14:cNvPr>
                <p14:cNvContentPartPr/>
                <p14:nvPr/>
              </p14:nvContentPartPr>
              <p14:xfrm>
                <a:off x="5630971" y="7233157"/>
                <a:ext cx="110520" cy="1008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020D6D44-74A3-4679-AA29-EE51172B1AF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21971" y="7224517"/>
                  <a:ext cx="128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BCBB9ED5-1BE3-4715-BC33-27E141E6E8E5}"/>
                    </a:ext>
                  </a:extLst>
                </p14:cNvPr>
                <p14:cNvContentPartPr/>
                <p14:nvPr/>
              </p14:nvContentPartPr>
              <p14:xfrm>
                <a:off x="5668051" y="7229197"/>
                <a:ext cx="125640" cy="13896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BCBB9ED5-1BE3-4715-BC33-27E141E6E8E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59411" y="7220197"/>
                  <a:ext cx="143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1B694882-0023-4DC4-A9F6-8234FD83C1E4}"/>
                    </a:ext>
                  </a:extLst>
                </p14:cNvPr>
                <p14:cNvContentPartPr/>
                <p14:nvPr/>
              </p14:nvContentPartPr>
              <p14:xfrm>
                <a:off x="5660131" y="7391557"/>
                <a:ext cx="131760" cy="11016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1B694882-0023-4DC4-A9F6-8234FD83C1E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51131" y="7382557"/>
                  <a:ext cx="149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FD708A34-240D-4C1F-B251-400E716B710C}"/>
                    </a:ext>
                  </a:extLst>
                </p14:cNvPr>
                <p14:cNvContentPartPr/>
                <p14:nvPr/>
              </p14:nvContentPartPr>
              <p14:xfrm>
                <a:off x="5852011" y="7275637"/>
                <a:ext cx="117360" cy="18720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FD708A34-240D-4C1F-B251-400E716B710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43011" y="7266997"/>
                  <a:ext cx="135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DA20C053-A8BA-4EFE-A2F4-9D823A52FF49}"/>
                    </a:ext>
                  </a:extLst>
                </p14:cNvPr>
                <p14:cNvContentPartPr/>
                <p14:nvPr/>
              </p14:nvContentPartPr>
              <p14:xfrm>
                <a:off x="5866051" y="7386517"/>
                <a:ext cx="142200" cy="2520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DA20C053-A8BA-4EFE-A2F4-9D823A52FF4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57411" y="7377877"/>
                  <a:ext cx="159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45D1D97F-DA83-4D32-BAA8-EFD78BB7FA44}"/>
                    </a:ext>
                  </a:extLst>
                </p14:cNvPr>
                <p14:cNvContentPartPr/>
                <p14:nvPr/>
              </p14:nvContentPartPr>
              <p14:xfrm>
                <a:off x="5999251" y="7333237"/>
                <a:ext cx="28800" cy="17748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45D1D97F-DA83-4D32-BAA8-EFD78BB7FA4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90251" y="7324237"/>
                  <a:ext cx="46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8FE310B8-37C5-4835-948B-D7760F9CB23A}"/>
                    </a:ext>
                  </a:extLst>
                </p14:cNvPr>
                <p14:cNvContentPartPr/>
                <p14:nvPr/>
              </p14:nvContentPartPr>
              <p14:xfrm>
                <a:off x="6061531" y="7293637"/>
                <a:ext cx="124560" cy="10116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8FE310B8-37C5-4835-948B-D7760F9CB23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52531" y="7284997"/>
                  <a:ext cx="142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9D54D421-69C4-456E-ACA6-D7370FDE9A17}"/>
                    </a:ext>
                  </a:extLst>
                </p14:cNvPr>
                <p14:cNvContentPartPr/>
                <p14:nvPr/>
              </p14:nvContentPartPr>
              <p14:xfrm>
                <a:off x="6068011" y="7371757"/>
                <a:ext cx="169920" cy="16596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9D54D421-69C4-456E-ACA6-D7370FDE9A1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59371" y="7362757"/>
                  <a:ext cx="187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06C3448F-9576-42A9-A8E2-A2A06A964EEA}"/>
                    </a:ext>
                  </a:extLst>
                </p14:cNvPr>
                <p14:cNvContentPartPr/>
                <p14:nvPr/>
              </p14:nvContentPartPr>
              <p14:xfrm>
                <a:off x="6301291" y="7309117"/>
                <a:ext cx="250560" cy="11088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06C3448F-9576-42A9-A8E2-A2A06A964EE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92651" y="7300117"/>
                  <a:ext cx="268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62274E53-276D-4B51-A26B-67B019E18FE8}"/>
                    </a:ext>
                  </a:extLst>
                </p14:cNvPr>
                <p14:cNvContentPartPr/>
                <p14:nvPr/>
              </p14:nvContentPartPr>
              <p14:xfrm>
                <a:off x="6435931" y="7444837"/>
                <a:ext cx="124920" cy="6228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62274E53-276D-4B51-A26B-67B019E18FE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27291" y="7436197"/>
                  <a:ext cx="1425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A21DE8B2-4C06-4124-8DD2-442C944A26E8}"/>
                    </a:ext>
                  </a:extLst>
                </p14:cNvPr>
                <p14:cNvContentPartPr/>
                <p14:nvPr/>
              </p14:nvContentPartPr>
              <p14:xfrm>
                <a:off x="6595771" y="7314877"/>
                <a:ext cx="101520" cy="10548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A21DE8B2-4C06-4124-8DD2-442C944A26E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86771" y="7305877"/>
                  <a:ext cx="119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1C7EDD5E-3099-42E8-BBF8-EBB5AB108575}"/>
                    </a:ext>
                  </a:extLst>
                </p14:cNvPr>
                <p14:cNvContentPartPr/>
                <p14:nvPr/>
              </p14:nvContentPartPr>
              <p14:xfrm>
                <a:off x="6576331" y="7467877"/>
                <a:ext cx="147600" cy="13140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1C7EDD5E-3099-42E8-BBF8-EBB5AB10857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67691" y="7459237"/>
                  <a:ext cx="165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4C9A6FAA-A70B-4AA8-9AFF-E4873E965B24}"/>
                    </a:ext>
                  </a:extLst>
                </p14:cNvPr>
                <p14:cNvContentPartPr/>
                <p14:nvPr/>
              </p14:nvContentPartPr>
              <p14:xfrm>
                <a:off x="6811051" y="7547797"/>
                <a:ext cx="9720" cy="2412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4C9A6FAA-A70B-4AA8-9AFF-E4873E965B2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02411" y="7539157"/>
                  <a:ext cx="273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1C2CE59-CF1B-409D-99E8-FEB75861A277}"/>
              </a:ext>
            </a:extLst>
          </p:cNvPr>
          <p:cNvGrpSpPr/>
          <p:nvPr/>
        </p:nvGrpSpPr>
        <p:grpSpPr>
          <a:xfrm>
            <a:off x="2771851" y="9477037"/>
            <a:ext cx="1590840" cy="293760"/>
            <a:chOff x="2771851" y="9477037"/>
            <a:chExt cx="1590840" cy="29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70AA7E02-4DEB-4153-91B7-40DB045EDC43}"/>
                    </a:ext>
                  </a:extLst>
                </p14:cNvPr>
                <p14:cNvContentPartPr/>
                <p14:nvPr/>
              </p14:nvContentPartPr>
              <p14:xfrm>
                <a:off x="2771851" y="9479917"/>
                <a:ext cx="104760" cy="13608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70AA7E02-4DEB-4153-91B7-40DB045EDC4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63211" y="9470917"/>
                  <a:ext cx="122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D64E2A61-D556-4064-9410-11D03E39EB54}"/>
                    </a:ext>
                  </a:extLst>
                </p14:cNvPr>
                <p14:cNvContentPartPr/>
                <p14:nvPr/>
              </p14:nvContentPartPr>
              <p14:xfrm>
                <a:off x="2851051" y="9537517"/>
                <a:ext cx="64800" cy="1728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D64E2A61-D556-4064-9410-11D03E39EB5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42411" y="9528517"/>
                  <a:ext cx="82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84876AFC-CD59-4EEC-9502-8C35B23ACBDF}"/>
                    </a:ext>
                  </a:extLst>
                </p14:cNvPr>
                <p14:cNvContentPartPr/>
                <p14:nvPr/>
              </p14:nvContentPartPr>
              <p14:xfrm>
                <a:off x="2900011" y="9511237"/>
                <a:ext cx="63360" cy="12384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84876AFC-CD59-4EEC-9502-8C35B23ACBD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891371" y="9502237"/>
                  <a:ext cx="81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7F35858E-CE9F-488A-AB0E-8EF4E57E0067}"/>
                    </a:ext>
                  </a:extLst>
                </p14:cNvPr>
                <p14:cNvContentPartPr/>
                <p14:nvPr/>
              </p14:nvContentPartPr>
              <p14:xfrm>
                <a:off x="2986051" y="9529597"/>
                <a:ext cx="102240" cy="14040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7F35858E-CE9F-488A-AB0E-8EF4E57E006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77051" y="9520597"/>
                  <a:ext cx="119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6B6000C6-AA4F-4E7F-A931-72319F22003F}"/>
                    </a:ext>
                  </a:extLst>
                </p14:cNvPr>
                <p14:cNvContentPartPr/>
                <p14:nvPr/>
              </p14:nvContentPartPr>
              <p14:xfrm>
                <a:off x="3120331" y="9511237"/>
                <a:ext cx="99720" cy="12888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6B6000C6-AA4F-4E7F-A931-72319F22003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11691" y="9502597"/>
                  <a:ext cx="117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BCE3CD79-1E78-43C7-B5BD-D5138F49C872}"/>
                    </a:ext>
                  </a:extLst>
                </p14:cNvPr>
                <p14:cNvContentPartPr/>
                <p14:nvPr/>
              </p14:nvContentPartPr>
              <p14:xfrm>
                <a:off x="3213571" y="9527437"/>
                <a:ext cx="66600" cy="13464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BCE3CD79-1E78-43C7-B5BD-D5138F49C87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04571" y="9518437"/>
                  <a:ext cx="84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40195B04-D82A-4AD1-B360-4D7DDFE7C0B7}"/>
                    </a:ext>
                  </a:extLst>
                </p14:cNvPr>
                <p14:cNvContentPartPr/>
                <p14:nvPr/>
              </p14:nvContentPartPr>
              <p14:xfrm>
                <a:off x="3305731" y="9526357"/>
                <a:ext cx="19440" cy="15804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40195B04-D82A-4AD1-B360-4D7DDFE7C0B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297091" y="9517717"/>
                  <a:ext cx="37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DFFD2C08-DBD3-460D-BB40-CB7337E1662B}"/>
                    </a:ext>
                  </a:extLst>
                </p14:cNvPr>
                <p14:cNvContentPartPr/>
                <p14:nvPr/>
              </p14:nvContentPartPr>
              <p14:xfrm>
                <a:off x="3379171" y="9514837"/>
                <a:ext cx="112320" cy="11556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DFFD2C08-DBD3-460D-BB40-CB7337E1662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370171" y="9506197"/>
                  <a:ext cx="129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FDA2C840-0903-4545-927D-808639B3ECE4}"/>
                    </a:ext>
                  </a:extLst>
                </p14:cNvPr>
                <p14:cNvContentPartPr/>
                <p14:nvPr/>
              </p14:nvContentPartPr>
              <p14:xfrm>
                <a:off x="3441451" y="9623917"/>
                <a:ext cx="84240" cy="7344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FDA2C840-0903-4545-927D-808639B3ECE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32451" y="9614917"/>
                  <a:ext cx="101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7527C5E9-A28F-4E29-A435-CB90DC9A063C}"/>
                    </a:ext>
                  </a:extLst>
                </p14:cNvPr>
                <p14:cNvContentPartPr/>
                <p14:nvPr/>
              </p14:nvContentPartPr>
              <p14:xfrm>
                <a:off x="3505171" y="9526717"/>
                <a:ext cx="103680" cy="13608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7527C5E9-A28F-4E29-A435-CB90DC9A063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96531" y="9518077"/>
                  <a:ext cx="121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6956E324-5276-41C2-A799-6D3588FA9776}"/>
                    </a:ext>
                  </a:extLst>
                </p14:cNvPr>
                <p14:cNvContentPartPr/>
                <p14:nvPr/>
              </p14:nvContentPartPr>
              <p14:xfrm>
                <a:off x="3621091" y="9520237"/>
                <a:ext cx="24480" cy="17100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6956E324-5276-41C2-A799-6D3588FA977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12451" y="9511237"/>
                  <a:ext cx="42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BB86B9D0-BF51-4B0D-A2FE-D6BBE24F0F61}"/>
                    </a:ext>
                  </a:extLst>
                </p14:cNvPr>
                <p14:cNvContentPartPr/>
                <p14:nvPr/>
              </p14:nvContentPartPr>
              <p14:xfrm>
                <a:off x="3677971" y="9529957"/>
                <a:ext cx="127440" cy="14040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BB86B9D0-BF51-4B0D-A2FE-D6BBE24F0F6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669331" y="9520957"/>
                  <a:ext cx="145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114FE0D8-3F45-4293-AFDB-1FF81CE319BA}"/>
                    </a:ext>
                  </a:extLst>
                </p14:cNvPr>
                <p14:cNvContentPartPr/>
                <p14:nvPr/>
              </p14:nvContentPartPr>
              <p14:xfrm>
                <a:off x="3839971" y="9494317"/>
                <a:ext cx="19440" cy="20448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114FE0D8-3F45-4293-AFDB-1FF81CE319B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830971" y="9485677"/>
                  <a:ext cx="370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79D48316-F97D-46D1-8BFE-457431E8F0B0}"/>
                    </a:ext>
                  </a:extLst>
                </p14:cNvPr>
                <p14:cNvContentPartPr/>
                <p14:nvPr/>
              </p14:nvContentPartPr>
              <p14:xfrm>
                <a:off x="3997651" y="9477037"/>
                <a:ext cx="131400" cy="17028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79D48316-F97D-46D1-8BFE-457431E8F0B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988651" y="9468037"/>
                  <a:ext cx="149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2D599293-FF85-44A5-8849-651CBF742986}"/>
                    </a:ext>
                  </a:extLst>
                </p14:cNvPr>
                <p14:cNvContentPartPr/>
                <p14:nvPr/>
              </p14:nvContentPartPr>
              <p14:xfrm>
                <a:off x="4063171" y="9522757"/>
                <a:ext cx="107280" cy="14760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2D599293-FF85-44A5-8849-651CBF74298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54171" y="9514117"/>
                  <a:ext cx="124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F9EE9561-211A-4DD7-8091-90E7ED14EE7D}"/>
                    </a:ext>
                  </a:extLst>
                </p14:cNvPr>
                <p14:cNvContentPartPr/>
                <p14:nvPr/>
              </p14:nvContentPartPr>
              <p14:xfrm>
                <a:off x="4202131" y="9518437"/>
                <a:ext cx="151560" cy="11340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F9EE9561-211A-4DD7-8091-90E7ED14EE7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93131" y="9509797"/>
                  <a:ext cx="169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C00A195F-98EE-4449-9932-260D737559EA}"/>
                    </a:ext>
                  </a:extLst>
                </p14:cNvPr>
                <p14:cNvContentPartPr/>
                <p14:nvPr/>
              </p14:nvContentPartPr>
              <p14:xfrm>
                <a:off x="4253611" y="9691957"/>
                <a:ext cx="109080" cy="7884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C00A195F-98EE-4449-9932-260D737559E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244611" y="9682957"/>
                  <a:ext cx="126720" cy="96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310197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마이크로프로그램된</a:t>
            </a:r>
            <a:r>
              <a:rPr sz="1900" b="1" spc="-7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제어장치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11791" y="2017300"/>
            <a:ext cx="5532501" cy="1319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4107" y="6035825"/>
            <a:ext cx="3172460" cy="27216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제어</a:t>
            </a:r>
            <a:r>
              <a:rPr sz="1900" b="1" spc="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메모리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705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71145" algn="l"/>
              </a:tabLst>
            </a:pPr>
            <a:r>
              <a:rPr sz="1700" spc="-5" dirty="0">
                <a:latin typeface="나눔고딕OTF"/>
                <a:cs typeface="나눔고딕OTF"/>
              </a:rPr>
              <a:t>R</a:t>
            </a:r>
            <a:r>
              <a:rPr sz="1700" spc="-10" dirty="0">
                <a:latin typeface="나눔고딕OTF"/>
                <a:cs typeface="나눔고딕OTF"/>
              </a:rPr>
              <a:t>O</a:t>
            </a:r>
            <a:r>
              <a:rPr sz="1700" spc="-875" dirty="0">
                <a:latin typeface="나눔고딕OTF"/>
                <a:cs typeface="나눔고딕OTF"/>
              </a:rPr>
              <a:t>M</a:t>
            </a:r>
            <a:r>
              <a:rPr sz="1050" b="1" spc="22" baseline="71428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r>
              <a:rPr sz="1050" b="1" baseline="71428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050" b="1" spc="-75" baseline="71428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으로</a:t>
            </a:r>
            <a:r>
              <a:rPr sz="1700" spc="-2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구성</a:t>
            </a:r>
            <a:endParaRPr sz="17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buFont typeface=""/>
              <a:buChar char="•"/>
            </a:pPr>
            <a:endParaRPr sz="2100">
              <a:latin typeface="나눔고딕OTF"/>
              <a:cs typeface="나눔고딕OTF"/>
            </a:endParaRPr>
          </a:p>
          <a:p>
            <a:pPr marL="270510" indent="-207645">
              <a:lnSpc>
                <a:spcPct val="100000"/>
              </a:lnSpc>
              <a:spcBef>
                <a:spcPts val="1645"/>
              </a:spcBef>
              <a:buSzPct val="94117"/>
              <a:buChar char="•"/>
              <a:tabLst>
                <a:tab pos="271145" algn="l"/>
              </a:tabLst>
            </a:pPr>
            <a:r>
              <a:rPr sz="1700" spc="-5" dirty="0">
                <a:latin typeface="나눔고딕OTF"/>
                <a:cs typeface="나눔고딕OTF"/>
              </a:rPr>
              <a:t>마이크로 명령어 그룹 들로</a:t>
            </a:r>
            <a:r>
              <a:rPr sz="1700" spc="-7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구성</a:t>
            </a:r>
            <a:endParaRPr sz="1700">
              <a:latin typeface="나눔고딕OTF"/>
              <a:cs typeface="나눔고딕OTF"/>
            </a:endParaRPr>
          </a:p>
          <a:p>
            <a:pPr marL="512445" lvl="1" indent="-172720">
              <a:lnSpc>
                <a:spcPct val="100000"/>
              </a:lnSpc>
              <a:spcBef>
                <a:spcPts val="915"/>
              </a:spcBef>
              <a:buChar char="–"/>
              <a:tabLst>
                <a:tab pos="512445" algn="l"/>
              </a:tabLst>
            </a:pPr>
            <a:r>
              <a:rPr sz="1450" spc="-5" dirty="0">
                <a:latin typeface="나눔고딕OTF"/>
                <a:cs typeface="나눔고딕OTF"/>
              </a:rPr>
              <a:t>명령어 인출</a:t>
            </a:r>
            <a:r>
              <a:rPr sz="1450" spc="-2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루틴</a:t>
            </a:r>
            <a:endParaRPr sz="1450">
              <a:latin typeface="나눔고딕OTF"/>
              <a:cs typeface="나눔고딕OTF"/>
            </a:endParaRPr>
          </a:p>
          <a:p>
            <a:pPr marL="512445" lvl="1" indent="-172720">
              <a:lnSpc>
                <a:spcPct val="100000"/>
              </a:lnSpc>
              <a:spcBef>
                <a:spcPts val="869"/>
              </a:spcBef>
              <a:buChar char="–"/>
              <a:tabLst>
                <a:tab pos="512445" algn="l"/>
              </a:tabLst>
            </a:pPr>
            <a:r>
              <a:rPr sz="1450" spc="-5" dirty="0">
                <a:latin typeface="나눔고딕OTF"/>
                <a:cs typeface="나눔고딕OTF"/>
              </a:rPr>
              <a:t>유효 주소 결정</a:t>
            </a:r>
            <a:r>
              <a:rPr sz="1450" spc="-1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루틴</a:t>
            </a:r>
            <a:endParaRPr sz="1450">
              <a:latin typeface="나눔고딕OTF"/>
              <a:cs typeface="나눔고딕OTF"/>
            </a:endParaRPr>
          </a:p>
          <a:p>
            <a:pPr marL="512445" lvl="1" indent="-172720">
              <a:lnSpc>
                <a:spcPct val="100000"/>
              </a:lnSpc>
              <a:spcBef>
                <a:spcPts val="875"/>
              </a:spcBef>
              <a:buChar char="–"/>
              <a:tabLst>
                <a:tab pos="512445" algn="l"/>
              </a:tabLst>
            </a:pPr>
            <a:r>
              <a:rPr sz="1450" spc="-5" dirty="0">
                <a:latin typeface="나눔고딕OTF"/>
                <a:cs typeface="나눔고딕OTF"/>
              </a:rPr>
              <a:t>명령어 연산 코드 실행 루틴,</a:t>
            </a:r>
            <a:r>
              <a:rPr sz="1450" spc="-5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등…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C178C3B-01DF-4D75-802D-3A172816BAEF}"/>
              </a:ext>
            </a:extLst>
          </p:cNvPr>
          <p:cNvGrpSpPr/>
          <p:nvPr/>
        </p:nvGrpSpPr>
        <p:grpSpPr>
          <a:xfrm>
            <a:off x="4043011" y="371073"/>
            <a:ext cx="3300840" cy="2495160"/>
            <a:chOff x="4043011" y="371073"/>
            <a:chExt cx="3300840" cy="249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E08E190-2632-4B33-8B66-0BCCF28C7CDB}"/>
                    </a:ext>
                  </a:extLst>
                </p14:cNvPr>
                <p14:cNvContentPartPr/>
                <p14:nvPr/>
              </p14:nvContentPartPr>
              <p14:xfrm>
                <a:off x="4053451" y="2128593"/>
                <a:ext cx="798480" cy="7376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E08E190-2632-4B33-8B66-0BCCF28C7C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44811" y="2119593"/>
                  <a:ext cx="816120" cy="7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D4BBE19-835F-4D65-83CD-A21BFBC9D255}"/>
                    </a:ext>
                  </a:extLst>
                </p14:cNvPr>
                <p14:cNvContentPartPr/>
                <p14:nvPr/>
              </p14:nvContentPartPr>
              <p14:xfrm>
                <a:off x="4151731" y="1403193"/>
                <a:ext cx="121320" cy="7725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D4BBE19-835F-4D65-83CD-A21BFBC9D2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42731" y="1394193"/>
                  <a:ext cx="138960" cy="7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FB3F1E0-AB09-4EBC-B98E-393FA7524765}"/>
                    </a:ext>
                  </a:extLst>
                </p14:cNvPr>
                <p14:cNvContentPartPr/>
                <p14:nvPr/>
              </p14:nvContentPartPr>
              <p14:xfrm>
                <a:off x="4097011" y="1385193"/>
                <a:ext cx="140760" cy="1177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FB3F1E0-AB09-4EBC-B98E-393FA752476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88371" y="1376193"/>
                  <a:ext cx="158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26302FF-534C-4EB3-8DF5-D194D135EC66}"/>
                    </a:ext>
                  </a:extLst>
                </p14:cNvPr>
                <p14:cNvContentPartPr/>
                <p14:nvPr/>
              </p14:nvContentPartPr>
              <p14:xfrm>
                <a:off x="4043011" y="1176033"/>
                <a:ext cx="63720" cy="939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26302FF-534C-4EB3-8DF5-D194D135EC6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34371" y="1167033"/>
                  <a:ext cx="81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0D8B32E-ADF5-43FF-8DEE-772A5F802477}"/>
                    </a:ext>
                  </a:extLst>
                </p14:cNvPr>
                <p14:cNvContentPartPr/>
                <p14:nvPr/>
              </p14:nvContentPartPr>
              <p14:xfrm>
                <a:off x="4127251" y="1201593"/>
                <a:ext cx="50760" cy="842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0D8B32E-ADF5-43FF-8DEE-772A5F80247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18251" y="1192593"/>
                  <a:ext cx="68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5239D08-09B2-4BDC-B208-9D9CB273B1DF}"/>
                    </a:ext>
                  </a:extLst>
                </p14:cNvPr>
                <p14:cNvContentPartPr/>
                <p14:nvPr/>
              </p14:nvContentPartPr>
              <p14:xfrm>
                <a:off x="4165051" y="1204473"/>
                <a:ext cx="56160" cy="874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5239D08-09B2-4BDC-B208-9D9CB273B1D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56411" y="1195473"/>
                  <a:ext cx="73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E2FF882-AAE5-40CE-83E8-CC25CED76C87}"/>
                    </a:ext>
                  </a:extLst>
                </p14:cNvPr>
                <p14:cNvContentPartPr/>
                <p14:nvPr/>
              </p14:nvContentPartPr>
              <p14:xfrm>
                <a:off x="4230571" y="1188273"/>
                <a:ext cx="20160" cy="925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E2FF882-AAE5-40CE-83E8-CC25CED76C8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21571" y="1179273"/>
                  <a:ext cx="37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16F371D-8FE6-4021-977E-18FD5628271D}"/>
                    </a:ext>
                  </a:extLst>
                </p14:cNvPr>
                <p14:cNvContentPartPr/>
                <p14:nvPr/>
              </p14:nvContentPartPr>
              <p14:xfrm>
                <a:off x="4266211" y="1163793"/>
                <a:ext cx="120600" cy="1562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16F371D-8FE6-4021-977E-18FD5628271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57211" y="1155153"/>
                  <a:ext cx="138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8251D1F-E81F-4EB4-B3D3-561B4A52D84A}"/>
                    </a:ext>
                  </a:extLst>
                </p14:cNvPr>
                <p14:cNvContentPartPr/>
                <p14:nvPr/>
              </p14:nvContentPartPr>
              <p14:xfrm>
                <a:off x="4345411" y="1183233"/>
                <a:ext cx="154800" cy="1533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8251D1F-E81F-4EB4-B3D3-561B4A52D8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36411" y="1174593"/>
                  <a:ext cx="172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E5E6730-F25E-4008-AD2C-CBB11CBB8944}"/>
                    </a:ext>
                  </a:extLst>
                </p14:cNvPr>
                <p14:cNvContentPartPr/>
                <p14:nvPr/>
              </p14:nvContentPartPr>
              <p14:xfrm>
                <a:off x="4485811" y="1178193"/>
                <a:ext cx="123480" cy="993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E5E6730-F25E-4008-AD2C-CBB11CBB894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476811" y="1169193"/>
                  <a:ext cx="141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A3946A6-11C0-4D17-8833-8AAC29E94AF5}"/>
                    </a:ext>
                  </a:extLst>
                </p14:cNvPr>
                <p14:cNvContentPartPr/>
                <p14:nvPr/>
              </p14:nvContentPartPr>
              <p14:xfrm>
                <a:off x="4523251" y="1303833"/>
                <a:ext cx="123480" cy="180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A3946A6-11C0-4D17-8833-8AAC29E94AF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14251" y="1295193"/>
                  <a:ext cx="1411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0CA7430-FB97-43A5-AE32-C583C78FAC31}"/>
                    </a:ext>
                  </a:extLst>
                </p14:cNvPr>
                <p14:cNvContentPartPr/>
                <p14:nvPr/>
              </p14:nvContentPartPr>
              <p14:xfrm>
                <a:off x="4621531" y="1170993"/>
                <a:ext cx="103680" cy="1566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0CA7430-FB97-43A5-AE32-C583C78FAC3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12531" y="1162353"/>
                  <a:ext cx="1213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ABE6990-F04C-4762-930F-BB71377CFBBE}"/>
                    </a:ext>
                  </a:extLst>
                </p14:cNvPr>
                <p14:cNvContentPartPr/>
                <p14:nvPr/>
              </p14:nvContentPartPr>
              <p14:xfrm>
                <a:off x="4706491" y="1189713"/>
                <a:ext cx="90000" cy="1026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ABE6990-F04C-4762-930F-BB71377CFBB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97851" y="1181073"/>
                  <a:ext cx="107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32AF219-990B-4B4B-BEC3-B1918E4F9A67}"/>
                    </a:ext>
                  </a:extLst>
                </p14:cNvPr>
                <p14:cNvContentPartPr/>
                <p14:nvPr/>
              </p14:nvContentPartPr>
              <p14:xfrm>
                <a:off x="4775971" y="1180353"/>
                <a:ext cx="132840" cy="1616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32AF219-990B-4B4B-BEC3-B1918E4F9A6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66971" y="1171713"/>
                  <a:ext cx="150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DFC6F97-E559-433B-86FA-C1F5492E95A5}"/>
                    </a:ext>
                  </a:extLst>
                </p14:cNvPr>
                <p14:cNvContentPartPr/>
                <p14:nvPr/>
              </p14:nvContentPartPr>
              <p14:xfrm>
                <a:off x="4945531" y="1199433"/>
                <a:ext cx="81720" cy="1375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DFC6F97-E559-433B-86FA-C1F5492E95A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36891" y="1190433"/>
                  <a:ext cx="99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27019D8-E954-414C-8BDD-84E4E14E22A5}"/>
                    </a:ext>
                  </a:extLst>
                </p14:cNvPr>
                <p14:cNvContentPartPr/>
                <p14:nvPr/>
              </p14:nvContentPartPr>
              <p14:xfrm>
                <a:off x="4329571" y="1391313"/>
                <a:ext cx="119880" cy="1317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27019D8-E954-414C-8BDD-84E4E14E22A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20571" y="1382673"/>
                  <a:ext cx="1375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B358126-CFB7-44E7-9A2F-2B8CE758A1CF}"/>
                    </a:ext>
                  </a:extLst>
                </p14:cNvPr>
                <p14:cNvContentPartPr/>
                <p14:nvPr/>
              </p14:nvContentPartPr>
              <p14:xfrm>
                <a:off x="4403731" y="1415793"/>
                <a:ext cx="84600" cy="1069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B358126-CFB7-44E7-9A2F-2B8CE758A1C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394731" y="1407153"/>
                  <a:ext cx="102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BFEC93FB-C7B8-4A09-B817-B32DE1BB6211}"/>
                    </a:ext>
                  </a:extLst>
                </p14:cNvPr>
                <p14:cNvContentPartPr/>
                <p14:nvPr/>
              </p14:nvContentPartPr>
              <p14:xfrm>
                <a:off x="4486531" y="1394553"/>
                <a:ext cx="101160" cy="972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BFEC93FB-C7B8-4A09-B817-B32DE1BB621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77531" y="1385553"/>
                  <a:ext cx="118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8F6A06C-F9F4-463F-BDC0-13B09553C750}"/>
                    </a:ext>
                  </a:extLst>
                </p14:cNvPr>
                <p14:cNvContentPartPr/>
                <p14:nvPr/>
              </p14:nvContentPartPr>
              <p14:xfrm>
                <a:off x="4582291" y="1417593"/>
                <a:ext cx="36000" cy="7020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8F6A06C-F9F4-463F-BDC0-13B09553C75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573651" y="1408953"/>
                  <a:ext cx="53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CF575C44-6CBB-4798-AC4D-1D2D15DECA26}"/>
                    </a:ext>
                  </a:extLst>
                </p14:cNvPr>
                <p14:cNvContentPartPr/>
                <p14:nvPr/>
              </p14:nvContentPartPr>
              <p14:xfrm>
                <a:off x="4557811" y="1515873"/>
                <a:ext cx="69120" cy="759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CF575C44-6CBB-4798-AC4D-1D2D15DECA2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548811" y="1506873"/>
                  <a:ext cx="867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7496F91-4F22-4AD1-BB68-7D05D64A7077}"/>
                    </a:ext>
                  </a:extLst>
                </p14:cNvPr>
                <p14:cNvContentPartPr/>
                <p14:nvPr/>
              </p14:nvContentPartPr>
              <p14:xfrm>
                <a:off x="4650691" y="1451433"/>
                <a:ext cx="97920" cy="1144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7496F91-4F22-4AD1-BB68-7D05D64A707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41691" y="1442433"/>
                  <a:ext cx="115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4C525F5-AE7B-4924-94CE-B78A81C40171}"/>
                    </a:ext>
                  </a:extLst>
                </p14:cNvPr>
                <p14:cNvContentPartPr/>
                <p14:nvPr/>
              </p14:nvContentPartPr>
              <p14:xfrm>
                <a:off x="4720531" y="1474833"/>
                <a:ext cx="94680" cy="14760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4C525F5-AE7B-4924-94CE-B78A81C4017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11891" y="1466193"/>
                  <a:ext cx="112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A2FB7A8-2E05-486E-BD73-69385909E2E2}"/>
                    </a:ext>
                  </a:extLst>
                </p14:cNvPr>
                <p14:cNvContentPartPr/>
                <p14:nvPr/>
              </p14:nvContentPartPr>
              <p14:xfrm>
                <a:off x="4823851" y="1461513"/>
                <a:ext cx="84960" cy="939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A2FB7A8-2E05-486E-BD73-69385909E2E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14851" y="1452873"/>
                  <a:ext cx="102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71F03113-77D5-4FEB-8DE7-28702B3CA451}"/>
                    </a:ext>
                  </a:extLst>
                </p14:cNvPr>
                <p14:cNvContentPartPr/>
                <p14:nvPr/>
              </p14:nvContentPartPr>
              <p14:xfrm>
                <a:off x="4827451" y="1584273"/>
                <a:ext cx="90720" cy="3960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71F03113-77D5-4FEB-8DE7-28702B3CA45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18451" y="1575633"/>
                  <a:ext cx="108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B0DFDE1B-3A5D-4252-82BF-53395CA7417C}"/>
                    </a:ext>
                  </a:extLst>
                </p14:cNvPr>
                <p14:cNvContentPartPr/>
                <p14:nvPr/>
              </p14:nvContentPartPr>
              <p14:xfrm>
                <a:off x="4956691" y="1630353"/>
                <a:ext cx="21600" cy="111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B0DFDE1B-3A5D-4252-82BF-53395CA7417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948051" y="1621353"/>
                  <a:ext cx="392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6876670-A6F5-402B-BD73-9D295746238D}"/>
                    </a:ext>
                  </a:extLst>
                </p14:cNvPr>
                <p14:cNvContentPartPr/>
                <p14:nvPr/>
              </p14:nvContentPartPr>
              <p14:xfrm>
                <a:off x="4337491" y="687513"/>
                <a:ext cx="199080" cy="4561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6876670-A6F5-402B-BD73-9D295746238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28491" y="678513"/>
                  <a:ext cx="2167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CE883F1-3A35-4184-AD88-E1D5EDC273E6}"/>
                    </a:ext>
                  </a:extLst>
                </p14:cNvPr>
                <p14:cNvContentPartPr/>
                <p14:nvPr/>
              </p14:nvContentPartPr>
              <p14:xfrm>
                <a:off x="4429651" y="628473"/>
                <a:ext cx="128160" cy="12780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CE883F1-3A35-4184-AD88-E1D5EDC273E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20651" y="619833"/>
                  <a:ext cx="145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93146D5-E0EE-4209-89AC-5B467BC2D97D}"/>
                    </a:ext>
                  </a:extLst>
                </p14:cNvPr>
                <p14:cNvContentPartPr/>
                <p14:nvPr/>
              </p14:nvContentPartPr>
              <p14:xfrm>
                <a:off x="4534051" y="378993"/>
                <a:ext cx="112680" cy="1382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93146D5-E0EE-4209-89AC-5B467BC2D97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25051" y="369993"/>
                  <a:ext cx="130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7CDA168-25E2-4F5E-8F1A-44F42974C55D}"/>
                    </a:ext>
                  </a:extLst>
                </p14:cNvPr>
                <p14:cNvContentPartPr/>
                <p14:nvPr/>
              </p14:nvContentPartPr>
              <p14:xfrm>
                <a:off x="4669051" y="384393"/>
                <a:ext cx="21240" cy="1335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7CDA168-25E2-4F5E-8F1A-44F42974C55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660411" y="375393"/>
                  <a:ext cx="38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7EDFECA7-9CC4-4AF1-AC68-2987CFDC860F}"/>
                    </a:ext>
                  </a:extLst>
                </p14:cNvPr>
                <p14:cNvContentPartPr/>
                <p14:nvPr/>
              </p14:nvContentPartPr>
              <p14:xfrm>
                <a:off x="4720171" y="442353"/>
                <a:ext cx="61560" cy="853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7EDFECA7-9CC4-4AF1-AC68-2987CFDC860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711531" y="433713"/>
                  <a:ext cx="79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9141199-94AE-4EDF-8346-24732E28AB97}"/>
                    </a:ext>
                  </a:extLst>
                </p14:cNvPr>
                <p14:cNvContentPartPr/>
                <p14:nvPr/>
              </p14:nvContentPartPr>
              <p14:xfrm>
                <a:off x="4817011" y="429393"/>
                <a:ext cx="68400" cy="8928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9141199-94AE-4EDF-8346-24732E28AB9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08371" y="420393"/>
                  <a:ext cx="860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90DB5C48-A627-4CDB-9E99-53FF4DE324B2}"/>
                    </a:ext>
                  </a:extLst>
                </p14:cNvPr>
                <p14:cNvContentPartPr/>
                <p14:nvPr/>
              </p14:nvContentPartPr>
              <p14:xfrm>
                <a:off x="4891171" y="463593"/>
                <a:ext cx="38520" cy="532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90DB5C48-A627-4CDB-9E99-53FF4DE324B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82171" y="454593"/>
                  <a:ext cx="561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95DFFC2-8C33-4B8B-996B-5B4A10AA4D2B}"/>
                    </a:ext>
                  </a:extLst>
                </p14:cNvPr>
                <p14:cNvContentPartPr/>
                <p14:nvPr/>
              </p14:nvContentPartPr>
              <p14:xfrm>
                <a:off x="5063971" y="371073"/>
                <a:ext cx="3960" cy="547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95DFFC2-8C33-4B8B-996B-5B4A10AA4D2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054971" y="362073"/>
                  <a:ext cx="21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288D14C-7F0A-47A2-8F57-ADB53F15F577}"/>
                    </a:ext>
                  </a:extLst>
                </p14:cNvPr>
                <p14:cNvContentPartPr/>
                <p14:nvPr/>
              </p14:nvContentPartPr>
              <p14:xfrm>
                <a:off x="5054251" y="458193"/>
                <a:ext cx="11880" cy="572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288D14C-7F0A-47A2-8F57-ADB53F15F57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45611" y="449193"/>
                  <a:ext cx="29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835A086-4E7A-445E-8693-A8BD94C228E0}"/>
                    </a:ext>
                  </a:extLst>
                </p14:cNvPr>
                <p14:cNvContentPartPr/>
                <p14:nvPr/>
              </p14:nvContentPartPr>
              <p14:xfrm>
                <a:off x="5103571" y="447753"/>
                <a:ext cx="79920" cy="9252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835A086-4E7A-445E-8693-A8BD94C228E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094571" y="439113"/>
                  <a:ext cx="975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A24EC397-537D-4AB2-9CF6-204D214E101F}"/>
                    </a:ext>
                  </a:extLst>
                </p14:cNvPr>
                <p14:cNvContentPartPr/>
                <p14:nvPr/>
              </p14:nvContentPartPr>
              <p14:xfrm>
                <a:off x="5184931" y="456033"/>
                <a:ext cx="142200" cy="10944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A24EC397-537D-4AB2-9CF6-204D214E101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76291" y="447033"/>
                  <a:ext cx="159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99943BF-2FCF-4AB3-B25A-F902115BD50E}"/>
                    </a:ext>
                  </a:extLst>
                </p14:cNvPr>
                <p14:cNvContentPartPr/>
                <p14:nvPr/>
              </p14:nvContentPartPr>
              <p14:xfrm>
                <a:off x="5282851" y="406713"/>
                <a:ext cx="43200" cy="1328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99943BF-2FCF-4AB3-B25A-F902115BD50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273851" y="397713"/>
                  <a:ext cx="60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580D8C53-388C-483D-8BC4-FD69373FADEC}"/>
                    </a:ext>
                  </a:extLst>
                </p14:cNvPr>
                <p14:cNvContentPartPr/>
                <p14:nvPr/>
              </p14:nvContentPartPr>
              <p14:xfrm>
                <a:off x="5340811" y="476553"/>
                <a:ext cx="59400" cy="824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580D8C53-388C-483D-8BC4-FD69373FADE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331811" y="467913"/>
                  <a:ext cx="77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0DBDF54B-1D2A-47AA-801A-F0F4EE01F34E}"/>
                    </a:ext>
                  </a:extLst>
                </p14:cNvPr>
                <p14:cNvContentPartPr/>
                <p14:nvPr/>
              </p14:nvContentPartPr>
              <p14:xfrm>
                <a:off x="5413531" y="478713"/>
                <a:ext cx="200880" cy="7812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0DBDF54B-1D2A-47AA-801A-F0F4EE01F34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404891" y="470073"/>
                  <a:ext cx="2185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39D72199-4C83-4B3B-AAE4-73F714066931}"/>
                    </a:ext>
                  </a:extLst>
                </p14:cNvPr>
                <p14:cNvContentPartPr/>
                <p14:nvPr/>
              </p14:nvContentPartPr>
              <p14:xfrm>
                <a:off x="5567611" y="415713"/>
                <a:ext cx="59040" cy="14832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39D72199-4C83-4B3B-AAE4-73F71406693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558611" y="407073"/>
                  <a:ext cx="76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4E4F065-1452-4025-B20B-C0840FCAE192}"/>
                    </a:ext>
                  </a:extLst>
                </p14:cNvPr>
                <p14:cNvContentPartPr/>
                <p14:nvPr/>
              </p14:nvContentPartPr>
              <p14:xfrm>
                <a:off x="5656891" y="442353"/>
                <a:ext cx="1440" cy="169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4E4F065-1452-4025-B20B-C0840FCAE19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647891" y="433713"/>
                  <a:ext cx="19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272213C1-7B65-44A6-928D-654D01120857}"/>
                    </a:ext>
                  </a:extLst>
                </p14:cNvPr>
                <p14:cNvContentPartPr/>
                <p14:nvPr/>
              </p14:nvContentPartPr>
              <p14:xfrm>
                <a:off x="5659771" y="474033"/>
                <a:ext cx="70200" cy="9036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272213C1-7B65-44A6-928D-654D0112085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50771" y="465393"/>
                  <a:ext cx="87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4DA96FDD-491A-4B21-81A9-3BCC22C68026}"/>
                    </a:ext>
                  </a:extLst>
                </p14:cNvPr>
                <p14:cNvContentPartPr/>
                <p14:nvPr/>
              </p14:nvContentPartPr>
              <p14:xfrm>
                <a:off x="5762371" y="495273"/>
                <a:ext cx="69480" cy="774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4DA96FDD-491A-4B21-81A9-3BCC22C6802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753371" y="486633"/>
                  <a:ext cx="87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4B0F6AE2-8DC9-4005-863A-E508F1747652}"/>
                    </a:ext>
                  </a:extLst>
                </p14:cNvPr>
                <p14:cNvContentPartPr/>
                <p14:nvPr/>
              </p14:nvContentPartPr>
              <p14:xfrm>
                <a:off x="5904571" y="456753"/>
                <a:ext cx="46080" cy="6876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4B0F6AE2-8DC9-4005-863A-E508F174765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895931" y="447753"/>
                  <a:ext cx="637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F1857F22-C9BF-4601-948B-35FBEBC583C6}"/>
                    </a:ext>
                  </a:extLst>
                </p14:cNvPr>
                <p14:cNvContentPartPr/>
                <p14:nvPr/>
              </p14:nvContentPartPr>
              <p14:xfrm>
                <a:off x="5882251" y="547473"/>
                <a:ext cx="61200" cy="154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F1857F22-C9BF-4601-948B-35FBEBC583C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873251" y="538473"/>
                  <a:ext cx="78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82B554B9-6E9F-4448-99D8-542626AE2FA9}"/>
                    </a:ext>
                  </a:extLst>
                </p14:cNvPr>
                <p14:cNvContentPartPr/>
                <p14:nvPr/>
              </p14:nvContentPartPr>
              <p14:xfrm>
                <a:off x="5994931" y="454593"/>
                <a:ext cx="92520" cy="20268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82B554B9-6E9F-4448-99D8-542626AE2FA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985931" y="445953"/>
                  <a:ext cx="110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18E50A00-887A-4AA5-B46D-A95CCC1F34AB}"/>
                    </a:ext>
                  </a:extLst>
                </p14:cNvPr>
                <p14:cNvContentPartPr/>
                <p14:nvPr/>
              </p14:nvContentPartPr>
              <p14:xfrm>
                <a:off x="4781731" y="639993"/>
                <a:ext cx="107640" cy="756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18E50A00-887A-4AA5-B46D-A95CCC1F34A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772731" y="630993"/>
                  <a:ext cx="1252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AAD3743A-71D8-466C-92B4-F05A37CA5A0F}"/>
                    </a:ext>
                  </a:extLst>
                </p14:cNvPr>
                <p14:cNvContentPartPr/>
                <p14:nvPr/>
              </p14:nvContentPartPr>
              <p14:xfrm>
                <a:off x="4839691" y="708393"/>
                <a:ext cx="97920" cy="9936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AAD3743A-71D8-466C-92B4-F05A37CA5A0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831051" y="699393"/>
                  <a:ext cx="115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275AE025-2831-4A91-9542-D22EB4760D8B}"/>
                    </a:ext>
                  </a:extLst>
                </p14:cNvPr>
                <p14:cNvContentPartPr/>
                <p14:nvPr/>
              </p14:nvContentPartPr>
              <p14:xfrm>
                <a:off x="4972171" y="629553"/>
                <a:ext cx="93600" cy="1083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275AE025-2831-4A91-9542-D22EB4760D8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963171" y="620553"/>
                  <a:ext cx="111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98F12037-4064-4897-9360-92A9E35D380E}"/>
                    </a:ext>
                  </a:extLst>
                </p14:cNvPr>
                <p14:cNvContentPartPr/>
                <p14:nvPr/>
              </p14:nvContentPartPr>
              <p14:xfrm>
                <a:off x="5025451" y="663393"/>
                <a:ext cx="61200" cy="914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98F12037-4064-4897-9360-92A9E35D380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016451" y="654753"/>
                  <a:ext cx="78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1B8E0FB-7295-40AF-82DA-3D12842092DD}"/>
                    </a:ext>
                  </a:extLst>
                </p14:cNvPr>
                <p14:cNvContentPartPr/>
                <p14:nvPr/>
              </p14:nvContentPartPr>
              <p14:xfrm>
                <a:off x="5043451" y="763473"/>
                <a:ext cx="61200" cy="5256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1B8E0FB-7295-40AF-82DA-3D12842092D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034451" y="754473"/>
                  <a:ext cx="788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53F92F45-88BB-40DC-AAB6-ED39EB1FABD8}"/>
                    </a:ext>
                  </a:extLst>
                </p14:cNvPr>
                <p14:cNvContentPartPr/>
                <p14:nvPr/>
              </p14:nvContentPartPr>
              <p14:xfrm>
                <a:off x="5134171" y="668433"/>
                <a:ext cx="89640" cy="1119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53F92F45-88BB-40DC-AAB6-ED39EB1FABD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125531" y="659433"/>
                  <a:ext cx="107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4C43190A-6388-46B7-B801-8CCFF886B8B6}"/>
                    </a:ext>
                  </a:extLst>
                </p14:cNvPr>
                <p14:cNvContentPartPr/>
                <p14:nvPr/>
              </p14:nvContentPartPr>
              <p14:xfrm>
                <a:off x="5208691" y="683193"/>
                <a:ext cx="67320" cy="16920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4C43190A-6388-46B7-B801-8CCFF886B8B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00051" y="674193"/>
                  <a:ext cx="84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D82A0817-D40F-4E5C-8B3B-AEDA4D19D890}"/>
                    </a:ext>
                  </a:extLst>
                </p14:cNvPr>
                <p14:cNvContentPartPr/>
                <p14:nvPr/>
              </p14:nvContentPartPr>
              <p14:xfrm>
                <a:off x="5319211" y="693273"/>
                <a:ext cx="86040" cy="18756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D82A0817-D40F-4E5C-8B3B-AEDA4D19D89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10571" y="684273"/>
                  <a:ext cx="1036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76577C33-70C0-4DC4-8850-FFF3C2C8C1B7}"/>
                    </a:ext>
                  </a:extLst>
                </p14:cNvPr>
                <p14:cNvContentPartPr/>
                <p14:nvPr/>
              </p14:nvContentPartPr>
              <p14:xfrm>
                <a:off x="5417851" y="713073"/>
                <a:ext cx="47520" cy="9396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76577C33-70C0-4DC4-8850-FFF3C2C8C1B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409211" y="704073"/>
                  <a:ext cx="65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46EB7E7B-C858-4975-BD08-4417D31D02E2}"/>
                    </a:ext>
                  </a:extLst>
                </p14:cNvPr>
                <p14:cNvContentPartPr/>
                <p14:nvPr/>
              </p14:nvContentPartPr>
              <p14:xfrm>
                <a:off x="5466091" y="702633"/>
                <a:ext cx="90360" cy="17244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46EB7E7B-C858-4975-BD08-4417D31D02E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457091" y="693993"/>
                  <a:ext cx="108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2E4B278A-0F2E-414D-9A39-C51755FDCCD2}"/>
                    </a:ext>
                  </a:extLst>
                </p14:cNvPr>
                <p14:cNvContentPartPr/>
                <p14:nvPr/>
              </p14:nvContentPartPr>
              <p14:xfrm>
                <a:off x="5540611" y="739353"/>
                <a:ext cx="126360" cy="9288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2E4B278A-0F2E-414D-9A39-C51755FDCCD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531611" y="730353"/>
                  <a:ext cx="144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5C1B8180-FD8B-4C2D-A121-87CD65036966}"/>
                    </a:ext>
                  </a:extLst>
                </p14:cNvPr>
                <p14:cNvContentPartPr/>
                <p14:nvPr/>
              </p14:nvContentPartPr>
              <p14:xfrm>
                <a:off x="5620891" y="849153"/>
                <a:ext cx="96840" cy="6336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5C1B8180-FD8B-4C2D-A121-87CD6503696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612251" y="840513"/>
                  <a:ext cx="1144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3D7CFB89-840A-4F5D-A388-FAA9737530D0}"/>
                    </a:ext>
                  </a:extLst>
                </p14:cNvPr>
                <p14:cNvContentPartPr/>
                <p14:nvPr/>
              </p14:nvContentPartPr>
              <p14:xfrm>
                <a:off x="5764891" y="750153"/>
                <a:ext cx="82800" cy="10800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3D7CFB89-840A-4F5D-A388-FAA9737530D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756251" y="741153"/>
                  <a:ext cx="100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770F5B1E-1F0C-409B-9DB6-EA9918C65A59}"/>
                    </a:ext>
                  </a:extLst>
                </p14:cNvPr>
                <p14:cNvContentPartPr/>
                <p14:nvPr/>
              </p14:nvContentPartPr>
              <p14:xfrm>
                <a:off x="5808811" y="777873"/>
                <a:ext cx="74160" cy="7956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770F5B1E-1F0C-409B-9DB6-EA9918C65A5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800171" y="768873"/>
                  <a:ext cx="918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351404EF-7A0D-4EC5-8C22-198D09A824FF}"/>
                    </a:ext>
                  </a:extLst>
                </p14:cNvPr>
                <p14:cNvContentPartPr/>
                <p14:nvPr/>
              </p14:nvContentPartPr>
              <p14:xfrm>
                <a:off x="5813491" y="893433"/>
                <a:ext cx="86040" cy="1728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351404EF-7A0D-4EC5-8C22-198D09A824F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804851" y="884433"/>
                  <a:ext cx="103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367D8A80-5E2E-4949-B0FE-005C90395A59}"/>
                    </a:ext>
                  </a:extLst>
                </p14:cNvPr>
                <p14:cNvContentPartPr/>
                <p14:nvPr/>
              </p14:nvContentPartPr>
              <p14:xfrm>
                <a:off x="5921851" y="737913"/>
                <a:ext cx="101880" cy="14076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367D8A80-5E2E-4949-B0FE-005C90395A5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913211" y="729273"/>
                  <a:ext cx="119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DB8FA74B-5128-4B86-ADF6-4835E15FAFEC}"/>
                    </a:ext>
                  </a:extLst>
                </p14:cNvPr>
                <p14:cNvContentPartPr/>
                <p14:nvPr/>
              </p14:nvContentPartPr>
              <p14:xfrm>
                <a:off x="6026611" y="764913"/>
                <a:ext cx="81720" cy="10404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DB8FA74B-5128-4B86-ADF6-4835E15FAFE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017611" y="756273"/>
                  <a:ext cx="99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28D5069A-1F84-4702-A862-FF2C0B9DAAFD}"/>
                    </a:ext>
                  </a:extLst>
                </p14:cNvPr>
                <p14:cNvContentPartPr/>
                <p14:nvPr/>
              </p14:nvContentPartPr>
              <p14:xfrm>
                <a:off x="6105091" y="749793"/>
                <a:ext cx="131760" cy="17424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28D5069A-1F84-4702-A862-FF2C0B9DAAF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096451" y="740793"/>
                  <a:ext cx="149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CDFBF013-CD0F-497E-A22D-6B6ADF800265}"/>
                    </a:ext>
                  </a:extLst>
                </p14:cNvPr>
                <p14:cNvContentPartPr/>
                <p14:nvPr/>
              </p14:nvContentPartPr>
              <p14:xfrm>
                <a:off x="6164491" y="921873"/>
                <a:ext cx="100800" cy="4032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CDFBF013-CD0F-497E-A22D-6B6ADF80026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155851" y="912873"/>
                  <a:ext cx="1184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23FC3E35-35A6-4E76-96C3-A4E7DDDF8382}"/>
                    </a:ext>
                  </a:extLst>
                </p14:cNvPr>
                <p14:cNvContentPartPr/>
                <p14:nvPr/>
              </p14:nvContentPartPr>
              <p14:xfrm>
                <a:off x="6258811" y="790473"/>
                <a:ext cx="37080" cy="1224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23FC3E35-35A6-4E76-96C3-A4E7DDDF838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249811" y="781833"/>
                  <a:ext cx="547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743BEA1E-7466-430D-B9AB-4959AF295366}"/>
                    </a:ext>
                  </a:extLst>
                </p14:cNvPr>
                <p14:cNvContentPartPr/>
                <p14:nvPr/>
              </p14:nvContentPartPr>
              <p14:xfrm>
                <a:off x="6245491" y="836553"/>
                <a:ext cx="78840" cy="7812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743BEA1E-7466-430D-B9AB-4959AF29536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236851" y="827553"/>
                  <a:ext cx="964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201CBAAD-383D-475B-8C87-DB8714A5DF32}"/>
                    </a:ext>
                  </a:extLst>
                </p14:cNvPr>
                <p14:cNvContentPartPr/>
                <p14:nvPr/>
              </p14:nvContentPartPr>
              <p14:xfrm>
                <a:off x="6314611" y="835113"/>
                <a:ext cx="55800" cy="9432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201CBAAD-383D-475B-8C87-DB8714A5DF3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305611" y="826473"/>
                  <a:ext cx="734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D6D3899C-061C-4ECF-8FC2-EA92E850C92C}"/>
                    </a:ext>
                  </a:extLst>
                </p14:cNvPr>
                <p14:cNvContentPartPr/>
                <p14:nvPr/>
              </p14:nvContentPartPr>
              <p14:xfrm>
                <a:off x="6384811" y="799473"/>
                <a:ext cx="77760" cy="10008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D6D3899C-061C-4ECF-8FC2-EA92E850C92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376171" y="790833"/>
                  <a:ext cx="954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B7765EB2-57B0-4E4A-83F8-F707210FBEFA}"/>
                    </a:ext>
                  </a:extLst>
                </p14:cNvPr>
                <p14:cNvContentPartPr/>
                <p14:nvPr/>
              </p14:nvContentPartPr>
              <p14:xfrm>
                <a:off x="6438811" y="785793"/>
                <a:ext cx="59040" cy="11196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B7765EB2-57B0-4E4A-83F8-F707210FBEF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430171" y="777153"/>
                  <a:ext cx="76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EE29EA25-B570-485B-ACB3-5803C7F26E1D}"/>
                    </a:ext>
                  </a:extLst>
                </p14:cNvPr>
                <p14:cNvContentPartPr/>
                <p14:nvPr/>
              </p14:nvContentPartPr>
              <p14:xfrm>
                <a:off x="6451771" y="893793"/>
                <a:ext cx="76680" cy="4860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EE29EA25-B570-485B-ACB3-5803C7F26E1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443131" y="884793"/>
                  <a:ext cx="94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6F824309-FA7B-4C3A-AE86-4133F6B27619}"/>
                    </a:ext>
                  </a:extLst>
                </p14:cNvPr>
                <p14:cNvContentPartPr/>
                <p14:nvPr/>
              </p14:nvContentPartPr>
              <p14:xfrm>
                <a:off x="6546451" y="745833"/>
                <a:ext cx="50040" cy="20772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6F824309-FA7B-4C3A-AE86-4133F6B2761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537451" y="736833"/>
                  <a:ext cx="676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B9A9CE55-2CC1-4F10-A0A4-BEEA628F3FF0}"/>
                    </a:ext>
                  </a:extLst>
                </p14:cNvPr>
                <p14:cNvContentPartPr/>
                <p14:nvPr/>
              </p14:nvContentPartPr>
              <p14:xfrm>
                <a:off x="6546811" y="489153"/>
                <a:ext cx="167040" cy="37836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B9A9CE55-2CC1-4F10-A0A4-BEEA628F3FF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538171" y="480153"/>
                  <a:ext cx="1846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DC3F003B-CCA6-4210-AED5-53420E16CEF4}"/>
                    </a:ext>
                  </a:extLst>
                </p14:cNvPr>
                <p14:cNvContentPartPr/>
                <p14:nvPr/>
              </p14:nvContentPartPr>
              <p14:xfrm>
                <a:off x="6682891" y="656193"/>
                <a:ext cx="123840" cy="2268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DC3F003B-CCA6-4210-AED5-53420E16CEF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673891" y="647193"/>
                  <a:ext cx="1414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70E168FE-5E6F-4B25-84B6-F8A0D8044936}"/>
                    </a:ext>
                  </a:extLst>
                </p14:cNvPr>
                <p14:cNvContentPartPr/>
                <p14:nvPr/>
              </p14:nvContentPartPr>
              <p14:xfrm>
                <a:off x="6761731" y="606513"/>
                <a:ext cx="75240" cy="11880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70E168FE-5E6F-4B25-84B6-F8A0D804493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752731" y="597513"/>
                  <a:ext cx="92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56B73E1D-8773-41AF-8B2B-525A214B207A}"/>
                    </a:ext>
                  </a:extLst>
                </p14:cNvPr>
                <p14:cNvContentPartPr/>
                <p14:nvPr/>
              </p14:nvContentPartPr>
              <p14:xfrm>
                <a:off x="6834811" y="501033"/>
                <a:ext cx="156600" cy="12420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56B73E1D-8773-41AF-8B2B-525A214B207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825811" y="492393"/>
                  <a:ext cx="174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E5CCA5F9-87B7-4DA9-B72C-C7330E0AB00C}"/>
                    </a:ext>
                  </a:extLst>
                </p14:cNvPr>
                <p14:cNvContentPartPr/>
                <p14:nvPr/>
              </p14:nvContentPartPr>
              <p14:xfrm>
                <a:off x="6916891" y="640713"/>
                <a:ext cx="82080" cy="11952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E5CCA5F9-87B7-4DA9-B72C-C7330E0AB00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907891" y="632073"/>
                  <a:ext cx="99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693EC7E4-9391-4768-819E-BB27D1163724}"/>
                    </a:ext>
                  </a:extLst>
                </p14:cNvPr>
                <p14:cNvContentPartPr/>
                <p14:nvPr/>
              </p14:nvContentPartPr>
              <p14:xfrm>
                <a:off x="7011931" y="533433"/>
                <a:ext cx="93240" cy="10188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693EC7E4-9391-4768-819E-BB27D116372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02931" y="524793"/>
                  <a:ext cx="110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5C071C45-3E41-4655-8B61-6559672A9D1C}"/>
                    </a:ext>
                  </a:extLst>
                </p14:cNvPr>
                <p14:cNvContentPartPr/>
                <p14:nvPr/>
              </p14:nvContentPartPr>
              <p14:xfrm>
                <a:off x="7035331" y="637473"/>
                <a:ext cx="109440" cy="8100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5C071C45-3E41-4655-8B61-6559672A9D1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026331" y="628833"/>
                  <a:ext cx="127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7C1B480F-DE24-4E12-A613-68D583A22E18}"/>
                    </a:ext>
                  </a:extLst>
                </p14:cNvPr>
                <p14:cNvContentPartPr/>
                <p14:nvPr/>
              </p14:nvContentPartPr>
              <p14:xfrm>
                <a:off x="7125331" y="528393"/>
                <a:ext cx="109080" cy="7992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7C1B480F-DE24-4E12-A613-68D583A22E1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116331" y="519753"/>
                  <a:ext cx="126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6828B85C-2B0F-4BC2-9061-5510532FE5EF}"/>
                    </a:ext>
                  </a:extLst>
                </p14:cNvPr>
                <p14:cNvContentPartPr/>
                <p14:nvPr/>
              </p14:nvContentPartPr>
              <p14:xfrm>
                <a:off x="7135051" y="637113"/>
                <a:ext cx="128880" cy="9612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6828B85C-2B0F-4BC2-9061-5510532FE5E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126051" y="628113"/>
                  <a:ext cx="146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87BFFC52-E372-41A6-895A-80AD9BF1E22B}"/>
                    </a:ext>
                  </a:extLst>
                </p14:cNvPr>
                <p14:cNvContentPartPr/>
                <p14:nvPr/>
              </p14:nvContentPartPr>
              <p14:xfrm>
                <a:off x="7286251" y="503913"/>
                <a:ext cx="57600" cy="21384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87BFFC52-E372-41A6-895A-80AD9BF1E22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277251" y="495273"/>
                  <a:ext cx="75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D585B657-8F6C-4009-88E2-84EAC46A4699}"/>
                    </a:ext>
                  </a:extLst>
                </p14:cNvPr>
                <p14:cNvContentPartPr/>
                <p14:nvPr/>
              </p14:nvContentPartPr>
              <p14:xfrm>
                <a:off x="7279411" y="765596"/>
                <a:ext cx="9000" cy="1404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D585B657-8F6C-4009-88E2-84EAC46A469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70411" y="756956"/>
                  <a:ext cx="2664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9EE0C67F-DB82-43BD-8E40-339FF7598707}"/>
              </a:ext>
            </a:extLst>
          </p:cNvPr>
          <p:cNvGrpSpPr/>
          <p:nvPr/>
        </p:nvGrpSpPr>
        <p:grpSpPr>
          <a:xfrm>
            <a:off x="3214291" y="2067207"/>
            <a:ext cx="488520" cy="174960"/>
            <a:chOff x="3214291" y="2067207"/>
            <a:chExt cx="488520" cy="17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2F74C6F2-5D7F-4C81-9D4D-B982A9B6179A}"/>
                    </a:ext>
                  </a:extLst>
                </p14:cNvPr>
                <p14:cNvContentPartPr/>
                <p14:nvPr/>
              </p14:nvContentPartPr>
              <p14:xfrm>
                <a:off x="3214291" y="2083407"/>
                <a:ext cx="86040" cy="13176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2F74C6F2-5D7F-4C81-9D4D-B982A9B6179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205291" y="2074767"/>
                  <a:ext cx="103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6D8B5261-512B-46F7-A5B1-B3A079603B91}"/>
                    </a:ext>
                  </a:extLst>
                </p14:cNvPr>
                <p14:cNvContentPartPr/>
                <p14:nvPr/>
              </p14:nvContentPartPr>
              <p14:xfrm>
                <a:off x="3327691" y="2083407"/>
                <a:ext cx="123120" cy="15516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6D8B5261-512B-46F7-A5B1-B3A079603B9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319051" y="2074407"/>
                  <a:ext cx="140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FD1E9463-8212-4A83-9A64-ACF37F42A0E7}"/>
                    </a:ext>
                  </a:extLst>
                </p14:cNvPr>
                <p14:cNvContentPartPr/>
                <p14:nvPr/>
              </p14:nvContentPartPr>
              <p14:xfrm>
                <a:off x="3336691" y="2169807"/>
                <a:ext cx="151200" cy="2880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FD1E9463-8212-4A83-9A64-ACF37F42A0E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327691" y="2160807"/>
                  <a:ext cx="168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31D03853-CDAD-4B19-A147-FF0A157C3199}"/>
                    </a:ext>
                  </a:extLst>
                </p14:cNvPr>
                <p14:cNvContentPartPr/>
                <p14:nvPr/>
              </p14:nvContentPartPr>
              <p14:xfrm>
                <a:off x="3477091" y="2067207"/>
                <a:ext cx="167760" cy="17496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31D03853-CDAD-4B19-A147-FF0A157C319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468451" y="2058207"/>
                  <a:ext cx="1854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EDF69080-D694-4BFE-8328-30BB2100AC71}"/>
                    </a:ext>
                  </a:extLst>
                </p14:cNvPr>
                <p14:cNvContentPartPr/>
                <p14:nvPr/>
              </p14:nvContentPartPr>
              <p14:xfrm>
                <a:off x="3699571" y="2215887"/>
                <a:ext cx="3240" cy="1368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EDF69080-D694-4BFE-8328-30BB2100AC7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690571" y="2207247"/>
                  <a:ext cx="208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962C7443-89AE-4378-8C65-C3E30F0E0872}"/>
              </a:ext>
            </a:extLst>
          </p:cNvPr>
          <p:cNvGrpSpPr/>
          <p:nvPr/>
        </p:nvGrpSpPr>
        <p:grpSpPr>
          <a:xfrm>
            <a:off x="2246251" y="2787567"/>
            <a:ext cx="420120" cy="200520"/>
            <a:chOff x="2246251" y="2787567"/>
            <a:chExt cx="420120" cy="20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9A1AD829-7935-46B7-BEC7-67246C422B05}"/>
                    </a:ext>
                  </a:extLst>
                </p14:cNvPr>
                <p14:cNvContentPartPr/>
                <p14:nvPr/>
              </p14:nvContentPartPr>
              <p14:xfrm>
                <a:off x="2246251" y="2787567"/>
                <a:ext cx="71640" cy="10872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9A1AD829-7935-46B7-BEC7-67246C422B0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237611" y="2778927"/>
                  <a:ext cx="89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5BCE5537-06B3-4766-A9BC-64235F1A62C7}"/>
                    </a:ext>
                  </a:extLst>
                </p14:cNvPr>
                <p14:cNvContentPartPr/>
                <p14:nvPr/>
              </p14:nvContentPartPr>
              <p14:xfrm>
                <a:off x="2324731" y="2823567"/>
                <a:ext cx="10080" cy="9360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5BCE5537-06B3-4766-A9BC-64235F1A62C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315731" y="2814927"/>
                  <a:ext cx="27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6D5B150A-D100-4158-BA15-77C2E0C0B485}"/>
                    </a:ext>
                  </a:extLst>
                </p14:cNvPr>
                <p14:cNvContentPartPr/>
                <p14:nvPr/>
              </p14:nvContentPartPr>
              <p14:xfrm>
                <a:off x="2354971" y="2805927"/>
                <a:ext cx="64800" cy="10080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6D5B150A-D100-4158-BA15-77C2E0C0B48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345971" y="2796927"/>
                  <a:ext cx="82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13354607-1B3A-4FC6-A069-427AB3925942}"/>
                    </a:ext>
                  </a:extLst>
                </p14:cNvPr>
                <p14:cNvContentPartPr/>
                <p14:nvPr/>
              </p14:nvContentPartPr>
              <p14:xfrm>
                <a:off x="2366851" y="2865687"/>
                <a:ext cx="59400" cy="2700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13354607-1B3A-4FC6-A069-427AB392594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357851" y="2857047"/>
                  <a:ext cx="77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A0B20256-2A49-49F7-A207-1BA9B927ECE9}"/>
                    </a:ext>
                  </a:extLst>
                </p14:cNvPr>
                <p14:cNvContentPartPr/>
                <p14:nvPr/>
              </p14:nvContentPartPr>
              <p14:xfrm>
                <a:off x="2366851" y="2883687"/>
                <a:ext cx="97200" cy="7092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A0B20256-2A49-49F7-A207-1BA9B927ECE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358211" y="2874687"/>
                  <a:ext cx="114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5D8F04D3-90DF-44C2-A7F9-6821277E673B}"/>
                    </a:ext>
                  </a:extLst>
                </p14:cNvPr>
                <p14:cNvContentPartPr/>
                <p14:nvPr/>
              </p14:nvContentPartPr>
              <p14:xfrm>
                <a:off x="2434891" y="2954607"/>
                <a:ext cx="73080" cy="3348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5D8F04D3-90DF-44C2-A7F9-6821277E673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426251" y="2945967"/>
                  <a:ext cx="90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D7B4551E-A910-4D64-94A4-3A255DC6B504}"/>
                    </a:ext>
                  </a:extLst>
                </p14:cNvPr>
                <p14:cNvContentPartPr/>
                <p14:nvPr/>
              </p14:nvContentPartPr>
              <p14:xfrm>
                <a:off x="2516251" y="2848767"/>
                <a:ext cx="63360" cy="7704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D7B4551E-A910-4D64-94A4-3A255DC6B50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507251" y="2840127"/>
                  <a:ext cx="81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1DE88720-3DEB-49F6-9C7B-4821A11E7020}"/>
                    </a:ext>
                  </a:extLst>
                </p14:cNvPr>
                <p14:cNvContentPartPr/>
                <p14:nvPr/>
              </p14:nvContentPartPr>
              <p14:xfrm>
                <a:off x="2548651" y="2850927"/>
                <a:ext cx="117720" cy="11124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1DE88720-3DEB-49F6-9C7B-4821A11E702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539651" y="2841927"/>
                  <a:ext cx="135360" cy="12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14" name="잉크 113">
                <a:extLst>
                  <a:ext uri="{FF2B5EF4-FFF2-40B4-BE49-F238E27FC236}">
                    <a16:creationId xmlns:a16="http://schemas.microsoft.com/office/drawing/2014/main" id="{D15D3515-ED77-4309-9173-0DEB01EAD967}"/>
                  </a:ext>
                </a:extLst>
              </p14:cNvPr>
              <p14:cNvContentPartPr/>
              <p14:nvPr/>
            </p14:nvContentPartPr>
            <p14:xfrm>
              <a:off x="685291" y="6588447"/>
              <a:ext cx="607320" cy="433800"/>
            </p14:xfrm>
          </p:contentPart>
        </mc:Choice>
        <mc:Fallback>
          <p:pic>
            <p:nvPicPr>
              <p:cNvPr id="114" name="잉크 113">
                <a:extLst>
                  <a:ext uri="{FF2B5EF4-FFF2-40B4-BE49-F238E27FC236}">
                    <a16:creationId xmlns:a16="http://schemas.microsoft.com/office/drawing/2014/main" id="{D15D3515-ED77-4309-9173-0DEB01EAD967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76291" y="6579807"/>
                <a:ext cx="624960" cy="45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3E7028B7-8F8E-4EBC-90D0-FB22EC53D568}"/>
              </a:ext>
            </a:extLst>
          </p:cNvPr>
          <p:cNvGrpSpPr/>
          <p:nvPr/>
        </p:nvGrpSpPr>
        <p:grpSpPr>
          <a:xfrm>
            <a:off x="974371" y="8116647"/>
            <a:ext cx="3307320" cy="728640"/>
            <a:chOff x="974371" y="8116647"/>
            <a:chExt cx="3307320" cy="72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DD32897E-E0BF-4842-950B-932C40CE682B}"/>
                    </a:ext>
                  </a:extLst>
                </p14:cNvPr>
                <p14:cNvContentPartPr/>
                <p14:nvPr/>
              </p14:nvContentPartPr>
              <p14:xfrm>
                <a:off x="999571" y="8771847"/>
                <a:ext cx="1301760" cy="6624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DD32897E-E0BF-4842-950B-932C40CE682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90571" y="8763207"/>
                  <a:ext cx="1319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011A901F-885C-42FD-89B6-176F25FAA727}"/>
                    </a:ext>
                  </a:extLst>
                </p14:cNvPr>
                <p14:cNvContentPartPr/>
                <p14:nvPr/>
              </p14:nvContentPartPr>
              <p14:xfrm>
                <a:off x="974371" y="8116647"/>
                <a:ext cx="916560" cy="5688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011A901F-885C-42FD-89B6-176F25FAA72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65731" y="8108007"/>
                  <a:ext cx="934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0B12F5AB-8BA5-4042-9ED9-F9D804B2D686}"/>
                    </a:ext>
                  </a:extLst>
                </p14:cNvPr>
                <p14:cNvContentPartPr/>
                <p14:nvPr/>
              </p14:nvContentPartPr>
              <p14:xfrm>
                <a:off x="1012531" y="8437047"/>
                <a:ext cx="1110600" cy="5436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0B12F5AB-8BA5-4042-9ED9-F9D804B2D68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03531" y="8428407"/>
                  <a:ext cx="1128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85CD1677-2143-4A71-97A6-2270F3266F62}"/>
                    </a:ext>
                  </a:extLst>
                </p14:cNvPr>
                <p14:cNvContentPartPr/>
                <p14:nvPr/>
              </p14:nvContentPartPr>
              <p14:xfrm>
                <a:off x="2617411" y="8286207"/>
                <a:ext cx="191520" cy="3780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85CD1677-2143-4A71-97A6-2270F3266F6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608771" y="8277207"/>
                  <a:ext cx="2091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100A7321-19DF-4174-964B-48AEA92D56B4}"/>
                    </a:ext>
                  </a:extLst>
                </p14:cNvPr>
                <p14:cNvContentPartPr/>
                <p14:nvPr/>
              </p14:nvContentPartPr>
              <p14:xfrm>
                <a:off x="2740171" y="8221407"/>
                <a:ext cx="114840" cy="16668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100A7321-19DF-4174-964B-48AEA92D56B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731171" y="8212407"/>
                  <a:ext cx="132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48F2EDB0-7B0E-4A34-A721-5B17213AFE95}"/>
                    </a:ext>
                  </a:extLst>
                </p14:cNvPr>
                <p14:cNvContentPartPr/>
                <p14:nvPr/>
              </p14:nvContentPartPr>
              <p14:xfrm>
                <a:off x="2933131" y="8160927"/>
                <a:ext cx="84240" cy="13608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48F2EDB0-7B0E-4A34-A721-5B17213AFE9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924131" y="8152287"/>
                  <a:ext cx="101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7BB218C0-0E09-43DF-B485-E9D9590E3888}"/>
                    </a:ext>
                  </a:extLst>
                </p14:cNvPr>
                <p14:cNvContentPartPr/>
                <p14:nvPr/>
              </p14:nvContentPartPr>
              <p14:xfrm>
                <a:off x="3044371" y="8180007"/>
                <a:ext cx="82800" cy="11700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7BB218C0-0E09-43DF-B485-E9D9590E388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035731" y="8171007"/>
                  <a:ext cx="100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B7171ABE-86EC-4FD6-8C46-2988B4E15DFE}"/>
                    </a:ext>
                  </a:extLst>
                </p14:cNvPr>
                <p14:cNvContentPartPr/>
                <p14:nvPr/>
              </p14:nvContentPartPr>
              <p14:xfrm>
                <a:off x="3023131" y="8320047"/>
                <a:ext cx="99720" cy="5544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B7171ABE-86EC-4FD6-8C46-2988B4E15DF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014491" y="8311047"/>
                  <a:ext cx="117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739275A6-AE52-4919-9555-C0755422B6CC}"/>
                    </a:ext>
                  </a:extLst>
                </p14:cNvPr>
                <p14:cNvContentPartPr/>
                <p14:nvPr/>
              </p14:nvContentPartPr>
              <p14:xfrm>
                <a:off x="3104131" y="8154807"/>
                <a:ext cx="168840" cy="13464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739275A6-AE52-4919-9555-C0755422B6C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095131" y="8146167"/>
                  <a:ext cx="186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43FC8A24-F9D4-428F-BD58-E4FAAE422ADB}"/>
                    </a:ext>
                  </a:extLst>
                </p14:cNvPr>
                <p14:cNvContentPartPr/>
                <p14:nvPr/>
              </p14:nvContentPartPr>
              <p14:xfrm>
                <a:off x="3194131" y="8285487"/>
                <a:ext cx="109800" cy="10152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43FC8A24-F9D4-428F-BD58-E4FAAE422AD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185131" y="8276487"/>
                  <a:ext cx="127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9F9C631E-E941-4E83-A581-E295C272FD66}"/>
                    </a:ext>
                  </a:extLst>
                </p14:cNvPr>
                <p14:cNvContentPartPr/>
                <p14:nvPr/>
              </p14:nvContentPartPr>
              <p14:xfrm>
                <a:off x="3356491" y="8155527"/>
                <a:ext cx="151200" cy="9540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9F9C631E-E941-4E83-A581-E295C272FD6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347851" y="8146887"/>
                  <a:ext cx="168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4DF5AFDF-28A3-4B08-85E0-88D73CE7964C}"/>
                    </a:ext>
                  </a:extLst>
                </p14:cNvPr>
                <p14:cNvContentPartPr/>
                <p14:nvPr/>
              </p14:nvContentPartPr>
              <p14:xfrm>
                <a:off x="3406891" y="8294127"/>
                <a:ext cx="99000" cy="6480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4DF5AFDF-28A3-4B08-85E0-88D73CE7964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398251" y="8285127"/>
                  <a:ext cx="116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360AC41C-2470-4EDD-B714-63481EFBDF81}"/>
                    </a:ext>
                  </a:extLst>
                </p14:cNvPr>
                <p14:cNvContentPartPr/>
                <p14:nvPr/>
              </p14:nvContentPartPr>
              <p14:xfrm>
                <a:off x="3569971" y="8175327"/>
                <a:ext cx="123480" cy="10764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360AC41C-2470-4EDD-B714-63481EFBDF8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560971" y="8166327"/>
                  <a:ext cx="141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1D4EF149-B840-49A4-9313-F3B64233E628}"/>
                    </a:ext>
                  </a:extLst>
                </p14:cNvPr>
                <p14:cNvContentPartPr/>
                <p14:nvPr/>
              </p14:nvContentPartPr>
              <p14:xfrm>
                <a:off x="3613891" y="8278287"/>
                <a:ext cx="127800" cy="7524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1D4EF149-B840-49A4-9313-F3B64233E62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605251" y="8269647"/>
                  <a:ext cx="1454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3EDE93AB-C94A-48C9-BD8D-1FC04987FBB1}"/>
                    </a:ext>
                  </a:extLst>
                </p14:cNvPr>
                <p14:cNvContentPartPr/>
                <p14:nvPr/>
              </p14:nvContentPartPr>
              <p14:xfrm>
                <a:off x="3715411" y="8149767"/>
                <a:ext cx="115200" cy="15912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3EDE93AB-C94A-48C9-BD8D-1FC04987FBB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706411" y="8140767"/>
                  <a:ext cx="132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DBB2A680-DFFB-4632-8CD1-1C45DFF64B82}"/>
                    </a:ext>
                  </a:extLst>
                </p14:cNvPr>
                <p14:cNvContentPartPr/>
                <p14:nvPr/>
              </p14:nvContentPartPr>
              <p14:xfrm>
                <a:off x="3760771" y="8314647"/>
                <a:ext cx="164160" cy="6948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DBB2A680-DFFB-4632-8CD1-1C45DFF64B8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751771" y="8305647"/>
                  <a:ext cx="181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3A3E1CAC-4EBA-4D22-BD98-40272E95DE01}"/>
                    </a:ext>
                  </a:extLst>
                </p14:cNvPr>
                <p14:cNvContentPartPr/>
                <p14:nvPr/>
              </p14:nvContentPartPr>
              <p14:xfrm>
                <a:off x="3911611" y="8225007"/>
                <a:ext cx="144360" cy="9936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3A3E1CAC-4EBA-4D22-BD98-40272E95DE0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902611" y="8216367"/>
                  <a:ext cx="162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DB602442-A130-4E1C-8A83-2D948A8DA92A}"/>
                    </a:ext>
                  </a:extLst>
                </p14:cNvPr>
                <p14:cNvContentPartPr/>
                <p14:nvPr/>
              </p14:nvContentPartPr>
              <p14:xfrm>
                <a:off x="4022491" y="8215287"/>
                <a:ext cx="176400" cy="16308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DB602442-A130-4E1C-8A83-2D948A8DA92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013491" y="8206647"/>
                  <a:ext cx="194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99BD9815-80FA-4E2C-B09C-F43E836F351A}"/>
                    </a:ext>
                  </a:extLst>
                </p14:cNvPr>
                <p14:cNvContentPartPr/>
                <p14:nvPr/>
              </p14:nvContentPartPr>
              <p14:xfrm>
                <a:off x="4277371" y="8353887"/>
                <a:ext cx="4320" cy="288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99BD9815-80FA-4E2C-B09C-F43E836F351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268731" y="8344887"/>
                  <a:ext cx="219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F6767012-B82B-447A-9BB3-DB3F20F7663F}"/>
                    </a:ext>
                  </a:extLst>
                </p14:cNvPr>
                <p14:cNvContentPartPr/>
                <p14:nvPr/>
              </p14:nvContentPartPr>
              <p14:xfrm>
                <a:off x="2255251" y="8461167"/>
                <a:ext cx="570240" cy="38412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F6767012-B82B-447A-9BB3-DB3F20F7663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246251" y="8452167"/>
                  <a:ext cx="587880" cy="40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1164E51E-809E-4FBB-8790-98697B196C33}"/>
              </a:ext>
            </a:extLst>
          </p:cNvPr>
          <p:cNvGrpSpPr/>
          <p:nvPr/>
        </p:nvGrpSpPr>
        <p:grpSpPr>
          <a:xfrm>
            <a:off x="2500051" y="6009927"/>
            <a:ext cx="1956240" cy="310320"/>
            <a:chOff x="2500051" y="6009927"/>
            <a:chExt cx="1956240" cy="31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F2AFAC30-5DD6-4FF6-8851-1B391B037498}"/>
                    </a:ext>
                  </a:extLst>
                </p14:cNvPr>
                <p14:cNvContentPartPr/>
                <p14:nvPr/>
              </p14:nvContentPartPr>
              <p14:xfrm>
                <a:off x="2500051" y="6034047"/>
                <a:ext cx="114480" cy="19224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F2AFAC30-5DD6-4FF6-8851-1B391B03749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491411" y="6025047"/>
                  <a:ext cx="132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EFD61560-11F1-4C16-A657-5977DC5DF820}"/>
                    </a:ext>
                  </a:extLst>
                </p14:cNvPr>
                <p14:cNvContentPartPr/>
                <p14:nvPr/>
              </p14:nvContentPartPr>
              <p14:xfrm>
                <a:off x="2624251" y="6132327"/>
                <a:ext cx="74160" cy="7992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EFD61560-11F1-4C16-A657-5977DC5DF82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615251" y="6123687"/>
                  <a:ext cx="918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FE178342-E5A7-4BD5-A1B5-8A2F52B7F753}"/>
                    </a:ext>
                  </a:extLst>
                </p14:cNvPr>
                <p14:cNvContentPartPr/>
                <p14:nvPr/>
              </p14:nvContentPartPr>
              <p14:xfrm>
                <a:off x="2754211" y="6120087"/>
                <a:ext cx="94680" cy="10332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FE178342-E5A7-4BD5-A1B5-8A2F52B7F75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745211" y="6111087"/>
                  <a:ext cx="112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4A0F318E-3E53-4278-AEB9-33E6E9774D36}"/>
                    </a:ext>
                  </a:extLst>
                </p14:cNvPr>
                <p14:cNvContentPartPr/>
                <p14:nvPr/>
              </p14:nvContentPartPr>
              <p14:xfrm>
                <a:off x="2820091" y="6098127"/>
                <a:ext cx="105840" cy="3024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4A0F318E-3E53-4278-AEB9-33E6E9774D3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811091" y="6089127"/>
                  <a:ext cx="123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C7AEA15E-B3E7-424B-B0A0-243C9E8593A6}"/>
                    </a:ext>
                  </a:extLst>
                </p14:cNvPr>
                <p14:cNvContentPartPr/>
                <p14:nvPr/>
              </p14:nvContentPartPr>
              <p14:xfrm>
                <a:off x="2868691" y="6015327"/>
                <a:ext cx="39960" cy="16992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C7AEA15E-B3E7-424B-B0A0-243C9E8593A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859691" y="6006687"/>
                  <a:ext cx="57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AB731238-3DCF-4790-9DDE-F875A6D70B71}"/>
                    </a:ext>
                  </a:extLst>
                </p14:cNvPr>
                <p14:cNvContentPartPr/>
                <p14:nvPr/>
              </p14:nvContentPartPr>
              <p14:xfrm>
                <a:off x="2934931" y="6091287"/>
                <a:ext cx="164160" cy="10296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AB731238-3DCF-4790-9DDE-F875A6D70B7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926291" y="6082647"/>
                  <a:ext cx="181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991968A1-1B0B-417F-90CA-B0E9A91D4D95}"/>
                    </a:ext>
                  </a:extLst>
                </p14:cNvPr>
                <p14:cNvContentPartPr/>
                <p14:nvPr/>
              </p14:nvContentPartPr>
              <p14:xfrm>
                <a:off x="3139771" y="6025767"/>
                <a:ext cx="64080" cy="16560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991968A1-1B0B-417F-90CA-B0E9A91D4D9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131131" y="6017127"/>
                  <a:ext cx="81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83CBA70F-1246-43A4-86E5-B085A11D0FCD}"/>
                    </a:ext>
                  </a:extLst>
                </p14:cNvPr>
                <p14:cNvContentPartPr/>
                <p14:nvPr/>
              </p14:nvContentPartPr>
              <p14:xfrm>
                <a:off x="3415531" y="6009927"/>
                <a:ext cx="209520" cy="19800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83CBA70F-1246-43A4-86E5-B085A11D0FC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406891" y="6000927"/>
                  <a:ext cx="227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CEDD14DF-096C-401A-8BE5-F39F0B2204D7}"/>
                    </a:ext>
                  </a:extLst>
                </p14:cNvPr>
                <p14:cNvContentPartPr/>
                <p14:nvPr/>
              </p14:nvContentPartPr>
              <p14:xfrm>
                <a:off x="3682651" y="6046647"/>
                <a:ext cx="102240" cy="15084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CEDD14DF-096C-401A-8BE5-F39F0B2204D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674011" y="6038007"/>
                  <a:ext cx="119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4964DAA4-3BB6-40BE-B435-0E9BAAA6E4FC}"/>
                    </a:ext>
                  </a:extLst>
                </p14:cNvPr>
                <p14:cNvContentPartPr/>
                <p14:nvPr/>
              </p14:nvContentPartPr>
              <p14:xfrm>
                <a:off x="3835291" y="6077247"/>
                <a:ext cx="158400" cy="11376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4964DAA4-3BB6-40BE-B435-0E9BAAA6E4F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26291" y="6068247"/>
                  <a:ext cx="176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0EC11118-FBA9-42A0-9C25-C037BE86274C}"/>
                    </a:ext>
                  </a:extLst>
                </p14:cNvPr>
                <p14:cNvContentPartPr/>
                <p14:nvPr/>
              </p14:nvContentPartPr>
              <p14:xfrm>
                <a:off x="4030051" y="6073647"/>
                <a:ext cx="75600" cy="7956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0EC11118-FBA9-42A0-9C25-C037BE86274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021051" y="6064647"/>
                  <a:ext cx="93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185294E3-787E-4AEF-896C-37C4AEE25935}"/>
                    </a:ext>
                  </a:extLst>
                </p14:cNvPr>
                <p14:cNvContentPartPr/>
                <p14:nvPr/>
              </p14:nvContentPartPr>
              <p14:xfrm>
                <a:off x="4136251" y="6080487"/>
                <a:ext cx="92880" cy="6660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185294E3-787E-4AEF-896C-37C4AEE2593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127251" y="6071847"/>
                  <a:ext cx="110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42FD975C-32D4-4C82-8359-B341EFFA7188}"/>
                    </a:ext>
                  </a:extLst>
                </p14:cNvPr>
                <p14:cNvContentPartPr/>
                <p14:nvPr/>
              </p14:nvContentPartPr>
              <p14:xfrm>
                <a:off x="4257931" y="6061767"/>
                <a:ext cx="140760" cy="6480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42FD975C-32D4-4C82-8359-B341EFFA718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248931" y="6052767"/>
                  <a:ext cx="1584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87EE3128-9557-4891-8979-4D4C4487161F}"/>
                    </a:ext>
                  </a:extLst>
                </p14:cNvPr>
                <p14:cNvContentPartPr/>
                <p14:nvPr/>
              </p14:nvContentPartPr>
              <p14:xfrm>
                <a:off x="4271611" y="6061047"/>
                <a:ext cx="184680" cy="25920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87EE3128-9557-4891-8979-4D4C4487161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262971" y="6052047"/>
                  <a:ext cx="202320" cy="276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64" y="3272583"/>
            <a:ext cx="155511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spc="10" dirty="0"/>
              <a:t>주소</a:t>
            </a:r>
            <a:r>
              <a:rPr sz="2400" spc="-60" dirty="0"/>
              <a:t> </a:t>
            </a:r>
            <a:r>
              <a:rPr sz="2400" spc="10" dirty="0"/>
              <a:t>시퀀싱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125158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주소</a:t>
            </a:r>
            <a:r>
              <a:rPr sz="1900" b="1" spc="-7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시퀀싱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95364" y="7298557"/>
            <a:ext cx="1002030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b="1" spc="-5" dirty="0">
                <a:latin typeface="나눔바른펜OTF"/>
                <a:cs typeface="나눔바른펜OTF"/>
              </a:rPr>
              <a:t>제어메모리,CM</a:t>
            </a:r>
            <a:endParaRPr sz="1450">
              <a:latin typeface="나눔바른펜OTF"/>
              <a:cs typeface="나눔바른펜OT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62734" y="7753908"/>
            <a:ext cx="185051" cy="1408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74301" y="7992582"/>
            <a:ext cx="186690" cy="373380"/>
          </a:xfrm>
          <a:custGeom>
            <a:avLst/>
            <a:gdLst/>
            <a:ahLst/>
            <a:cxnLst/>
            <a:rect l="l" t="t" r="r" b="b"/>
            <a:pathLst>
              <a:path w="186689" h="373379">
                <a:moveTo>
                  <a:pt x="54673" y="328033"/>
                </a:moveTo>
                <a:lnTo>
                  <a:pt x="6309" y="342755"/>
                </a:lnTo>
                <a:lnTo>
                  <a:pt x="47312" y="373250"/>
                </a:lnTo>
                <a:lnTo>
                  <a:pt x="49881" y="357467"/>
                </a:lnTo>
                <a:lnTo>
                  <a:pt x="43106" y="356425"/>
                </a:lnTo>
                <a:lnTo>
                  <a:pt x="45209" y="341703"/>
                </a:lnTo>
                <a:lnTo>
                  <a:pt x="52448" y="341703"/>
                </a:lnTo>
                <a:lnTo>
                  <a:pt x="54673" y="328033"/>
                </a:lnTo>
                <a:close/>
              </a:path>
              <a:path w="186689" h="373379">
                <a:moveTo>
                  <a:pt x="52351" y="342298"/>
                </a:moveTo>
                <a:lnTo>
                  <a:pt x="49881" y="357467"/>
                </a:lnTo>
                <a:lnTo>
                  <a:pt x="56776" y="358528"/>
                </a:lnTo>
                <a:lnTo>
                  <a:pt x="69395" y="359580"/>
                </a:lnTo>
                <a:lnTo>
                  <a:pt x="95676" y="359580"/>
                </a:lnTo>
                <a:lnTo>
                  <a:pt x="120914" y="355373"/>
                </a:lnTo>
                <a:lnTo>
                  <a:pt x="131429" y="352219"/>
                </a:lnTo>
                <a:lnTo>
                  <a:pt x="132481" y="351167"/>
                </a:lnTo>
                <a:lnTo>
                  <a:pt x="141937" y="345909"/>
                </a:lnTo>
                <a:lnTo>
                  <a:pt x="142989" y="345909"/>
                </a:lnTo>
                <a:lnTo>
                  <a:pt x="146499" y="343806"/>
                </a:lnTo>
                <a:lnTo>
                  <a:pt x="69395" y="343806"/>
                </a:lnTo>
                <a:lnTo>
                  <a:pt x="52351" y="342298"/>
                </a:lnTo>
                <a:close/>
              </a:path>
              <a:path w="186689" h="373379">
                <a:moveTo>
                  <a:pt x="45209" y="341703"/>
                </a:moveTo>
                <a:lnTo>
                  <a:pt x="43106" y="356425"/>
                </a:lnTo>
                <a:lnTo>
                  <a:pt x="49881" y="357467"/>
                </a:lnTo>
                <a:lnTo>
                  <a:pt x="52351" y="342298"/>
                </a:lnTo>
                <a:lnTo>
                  <a:pt x="45209" y="341703"/>
                </a:lnTo>
                <a:close/>
              </a:path>
              <a:path w="186689" h="373379">
                <a:moveTo>
                  <a:pt x="135636" y="332239"/>
                </a:moveTo>
                <a:lnTo>
                  <a:pt x="126171" y="337497"/>
                </a:lnTo>
                <a:lnTo>
                  <a:pt x="127223" y="337497"/>
                </a:lnTo>
                <a:lnTo>
                  <a:pt x="116707" y="340652"/>
                </a:lnTo>
                <a:lnTo>
                  <a:pt x="105140" y="342755"/>
                </a:lnTo>
                <a:lnTo>
                  <a:pt x="93581" y="343806"/>
                </a:lnTo>
                <a:lnTo>
                  <a:pt x="146499" y="343806"/>
                </a:lnTo>
                <a:lnTo>
                  <a:pt x="148254" y="342755"/>
                </a:lnTo>
                <a:lnTo>
                  <a:pt x="152453" y="338548"/>
                </a:lnTo>
                <a:lnTo>
                  <a:pt x="156659" y="333291"/>
                </a:lnTo>
                <a:lnTo>
                  <a:pt x="134584" y="333291"/>
                </a:lnTo>
                <a:lnTo>
                  <a:pt x="135636" y="332239"/>
                </a:lnTo>
                <a:close/>
              </a:path>
              <a:path w="186689" h="373379">
                <a:moveTo>
                  <a:pt x="52448" y="341703"/>
                </a:moveTo>
                <a:lnTo>
                  <a:pt x="45209" y="341703"/>
                </a:lnTo>
                <a:lnTo>
                  <a:pt x="52351" y="342298"/>
                </a:lnTo>
                <a:lnTo>
                  <a:pt x="52448" y="341703"/>
                </a:lnTo>
                <a:close/>
              </a:path>
              <a:path w="186689" h="373379">
                <a:moveTo>
                  <a:pt x="26289" y="0"/>
                </a:moveTo>
                <a:lnTo>
                  <a:pt x="0" y="0"/>
                </a:lnTo>
                <a:lnTo>
                  <a:pt x="0" y="15765"/>
                </a:lnTo>
                <a:lnTo>
                  <a:pt x="51518" y="15765"/>
                </a:lnTo>
                <a:lnTo>
                  <a:pt x="74653" y="17868"/>
                </a:lnTo>
                <a:lnTo>
                  <a:pt x="116707" y="27332"/>
                </a:lnTo>
                <a:lnTo>
                  <a:pt x="152453" y="55725"/>
                </a:lnTo>
                <a:lnTo>
                  <a:pt x="158762" y="69387"/>
                </a:lnTo>
                <a:lnTo>
                  <a:pt x="162968" y="79903"/>
                </a:lnTo>
                <a:lnTo>
                  <a:pt x="164020" y="87264"/>
                </a:lnTo>
                <a:lnTo>
                  <a:pt x="166123" y="94625"/>
                </a:lnTo>
                <a:lnTo>
                  <a:pt x="167175" y="101986"/>
                </a:lnTo>
                <a:lnTo>
                  <a:pt x="169278" y="118811"/>
                </a:lnTo>
                <a:lnTo>
                  <a:pt x="170329" y="136679"/>
                </a:lnTo>
                <a:lnTo>
                  <a:pt x="170219" y="195559"/>
                </a:lnTo>
                <a:lnTo>
                  <a:pt x="168226" y="214480"/>
                </a:lnTo>
                <a:lnTo>
                  <a:pt x="167175" y="234459"/>
                </a:lnTo>
                <a:lnTo>
                  <a:pt x="164020" y="252336"/>
                </a:lnTo>
                <a:lnTo>
                  <a:pt x="161917" y="270205"/>
                </a:lnTo>
                <a:lnTo>
                  <a:pt x="159814" y="278617"/>
                </a:lnTo>
                <a:lnTo>
                  <a:pt x="157711" y="285978"/>
                </a:lnTo>
                <a:lnTo>
                  <a:pt x="156659" y="293339"/>
                </a:lnTo>
                <a:lnTo>
                  <a:pt x="154556" y="300700"/>
                </a:lnTo>
                <a:lnTo>
                  <a:pt x="152453" y="307009"/>
                </a:lnTo>
                <a:lnTo>
                  <a:pt x="148254" y="317525"/>
                </a:lnTo>
                <a:lnTo>
                  <a:pt x="146143" y="321731"/>
                </a:lnTo>
                <a:lnTo>
                  <a:pt x="142989" y="324878"/>
                </a:lnTo>
                <a:lnTo>
                  <a:pt x="140886" y="328033"/>
                </a:lnTo>
                <a:lnTo>
                  <a:pt x="137731" y="331188"/>
                </a:lnTo>
                <a:lnTo>
                  <a:pt x="134584" y="333291"/>
                </a:lnTo>
                <a:lnTo>
                  <a:pt x="156659" y="333291"/>
                </a:lnTo>
                <a:lnTo>
                  <a:pt x="159814" y="329084"/>
                </a:lnTo>
                <a:lnTo>
                  <a:pt x="161917" y="323827"/>
                </a:lnTo>
                <a:lnTo>
                  <a:pt x="165072" y="317525"/>
                </a:lnTo>
                <a:lnTo>
                  <a:pt x="169278" y="304906"/>
                </a:lnTo>
                <a:lnTo>
                  <a:pt x="171381" y="297545"/>
                </a:lnTo>
                <a:lnTo>
                  <a:pt x="173484" y="289133"/>
                </a:lnTo>
                <a:lnTo>
                  <a:pt x="174536" y="281772"/>
                </a:lnTo>
                <a:lnTo>
                  <a:pt x="176639" y="273359"/>
                </a:lnTo>
                <a:lnTo>
                  <a:pt x="182007" y="234459"/>
                </a:lnTo>
                <a:lnTo>
                  <a:pt x="185104" y="194508"/>
                </a:lnTo>
                <a:lnTo>
                  <a:pt x="186103" y="174528"/>
                </a:lnTo>
                <a:lnTo>
                  <a:pt x="186103" y="154556"/>
                </a:lnTo>
                <a:lnTo>
                  <a:pt x="179793" y="83058"/>
                </a:lnTo>
                <a:lnTo>
                  <a:pt x="165072" y="46261"/>
                </a:lnTo>
                <a:lnTo>
                  <a:pt x="131429" y="17868"/>
                </a:lnTo>
                <a:lnTo>
                  <a:pt x="88323" y="4206"/>
                </a:lnTo>
                <a:lnTo>
                  <a:pt x="51518" y="1051"/>
                </a:lnTo>
                <a:lnTo>
                  <a:pt x="262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83464" y="7713872"/>
            <a:ext cx="684530" cy="624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90"/>
              </a:spcBef>
            </a:pPr>
            <a:r>
              <a:rPr sz="1100" b="1" spc="-10" dirty="0">
                <a:solidFill>
                  <a:srgbClr val="0000FF"/>
                </a:solidFill>
                <a:latin typeface="나눔바른펜OTF"/>
                <a:cs typeface="나눔바른펜OTF"/>
              </a:rPr>
              <a:t>간접주소모드</a:t>
            </a:r>
            <a:endParaRPr sz="1100">
              <a:latin typeface="나눔바른펜OTF"/>
              <a:cs typeface="나눔바른펜OTF"/>
            </a:endParaRPr>
          </a:p>
          <a:p>
            <a:pPr marL="12700" marR="5080">
              <a:lnSpc>
                <a:spcPts val="1310"/>
              </a:lnSpc>
              <a:spcBef>
                <a:spcPts val="830"/>
              </a:spcBef>
            </a:pPr>
            <a:r>
              <a:rPr sz="1100" b="1" spc="-10" dirty="0">
                <a:solidFill>
                  <a:srgbClr val="FF0000"/>
                </a:solidFill>
                <a:latin typeface="나눔바른펜OTF"/>
                <a:cs typeface="나눔바른펜OTF"/>
              </a:rPr>
              <a:t>명령어</a:t>
            </a:r>
            <a:r>
              <a:rPr sz="1100" b="1" spc="-85" dirty="0">
                <a:solidFill>
                  <a:srgbClr val="FF0000"/>
                </a:solidFill>
                <a:latin typeface="나눔바른펜OTF"/>
                <a:cs typeface="나눔바른펜OTF"/>
              </a:rPr>
              <a:t> </a:t>
            </a:r>
            <a:r>
              <a:rPr sz="1100" b="1" spc="-10" dirty="0">
                <a:solidFill>
                  <a:srgbClr val="FF0000"/>
                </a:solidFill>
                <a:latin typeface="나눔바른펜OTF"/>
                <a:cs typeface="나눔바른펜OTF"/>
              </a:rPr>
              <a:t>OP-코  드에</a:t>
            </a:r>
            <a:r>
              <a:rPr sz="1100" b="1" spc="-30" dirty="0">
                <a:solidFill>
                  <a:srgbClr val="FF0000"/>
                </a:solidFill>
                <a:latin typeface="나눔바른펜OTF"/>
                <a:cs typeface="나눔바른펜OTF"/>
              </a:rPr>
              <a:t> </a:t>
            </a:r>
            <a:r>
              <a:rPr sz="1100" b="1" spc="-10" dirty="0">
                <a:solidFill>
                  <a:srgbClr val="FF0000"/>
                </a:solidFill>
                <a:latin typeface="나눔바른펜OTF"/>
                <a:cs typeface="나눔바른펜OTF"/>
              </a:rPr>
              <a:t>따라</a:t>
            </a:r>
            <a:endParaRPr sz="1100">
              <a:latin typeface="나눔바른펜OTF"/>
              <a:cs typeface="나눔바른펜OT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13547" y="7754959"/>
            <a:ext cx="225425" cy="866775"/>
          </a:xfrm>
          <a:custGeom>
            <a:avLst/>
            <a:gdLst/>
            <a:ahLst/>
            <a:cxnLst/>
            <a:rect l="l" t="t" r="r" b="b"/>
            <a:pathLst>
              <a:path w="225425" h="866775">
                <a:moveTo>
                  <a:pt x="212735" y="834816"/>
                </a:moveTo>
                <a:lnTo>
                  <a:pt x="179793" y="834816"/>
                </a:lnTo>
                <a:lnTo>
                  <a:pt x="184000" y="848487"/>
                </a:lnTo>
                <a:lnTo>
                  <a:pt x="177355" y="850701"/>
                </a:lnTo>
                <a:lnTo>
                  <a:pt x="182948" y="866355"/>
                </a:lnTo>
                <a:lnTo>
                  <a:pt x="212735" y="834816"/>
                </a:lnTo>
                <a:close/>
              </a:path>
              <a:path w="225425" h="866775">
                <a:moveTo>
                  <a:pt x="225003" y="0"/>
                </a:moveTo>
                <a:lnTo>
                  <a:pt x="193464" y="1051"/>
                </a:lnTo>
                <a:lnTo>
                  <a:pt x="177690" y="1051"/>
                </a:lnTo>
                <a:lnTo>
                  <a:pt x="161917" y="2103"/>
                </a:lnTo>
                <a:lnTo>
                  <a:pt x="116707" y="11567"/>
                </a:lnTo>
                <a:lnTo>
                  <a:pt x="94632" y="21031"/>
                </a:lnTo>
                <a:lnTo>
                  <a:pt x="88323" y="24185"/>
                </a:lnTo>
                <a:lnTo>
                  <a:pt x="56784" y="51518"/>
                </a:lnTo>
                <a:lnTo>
                  <a:pt x="32598" y="91470"/>
                </a:lnTo>
                <a:lnTo>
                  <a:pt x="17876" y="135636"/>
                </a:lnTo>
                <a:lnTo>
                  <a:pt x="15773" y="141937"/>
                </a:lnTo>
                <a:lnTo>
                  <a:pt x="12618" y="164020"/>
                </a:lnTo>
                <a:lnTo>
                  <a:pt x="9464" y="179793"/>
                </a:lnTo>
                <a:lnTo>
                  <a:pt x="7360" y="197662"/>
                </a:lnTo>
                <a:lnTo>
                  <a:pt x="6309" y="215539"/>
                </a:lnTo>
                <a:lnTo>
                  <a:pt x="4206" y="235518"/>
                </a:lnTo>
                <a:lnTo>
                  <a:pt x="3102" y="256542"/>
                </a:lnTo>
                <a:lnTo>
                  <a:pt x="2062" y="277573"/>
                </a:lnTo>
                <a:lnTo>
                  <a:pt x="1059" y="299648"/>
                </a:lnTo>
                <a:lnTo>
                  <a:pt x="0" y="321731"/>
                </a:lnTo>
                <a:lnTo>
                  <a:pt x="0" y="417408"/>
                </a:lnTo>
                <a:lnTo>
                  <a:pt x="2110" y="516239"/>
                </a:lnTo>
                <a:lnTo>
                  <a:pt x="4206" y="564603"/>
                </a:lnTo>
                <a:lnTo>
                  <a:pt x="6309" y="587738"/>
                </a:lnTo>
                <a:lnTo>
                  <a:pt x="7360" y="610872"/>
                </a:lnTo>
                <a:lnTo>
                  <a:pt x="11567" y="655022"/>
                </a:lnTo>
                <a:lnTo>
                  <a:pt x="12618" y="675002"/>
                </a:lnTo>
                <a:lnTo>
                  <a:pt x="15773" y="694982"/>
                </a:lnTo>
                <a:lnTo>
                  <a:pt x="17876" y="713902"/>
                </a:lnTo>
                <a:lnTo>
                  <a:pt x="19979" y="730727"/>
                </a:lnTo>
                <a:lnTo>
                  <a:pt x="23134" y="747552"/>
                </a:lnTo>
                <a:lnTo>
                  <a:pt x="25237" y="762274"/>
                </a:lnTo>
                <a:lnTo>
                  <a:pt x="26289" y="768576"/>
                </a:lnTo>
                <a:lnTo>
                  <a:pt x="28392" y="775937"/>
                </a:lnTo>
                <a:lnTo>
                  <a:pt x="29443" y="781194"/>
                </a:lnTo>
                <a:lnTo>
                  <a:pt x="31546" y="787504"/>
                </a:lnTo>
                <a:lnTo>
                  <a:pt x="34701" y="798019"/>
                </a:lnTo>
                <a:lnTo>
                  <a:pt x="38907" y="808535"/>
                </a:lnTo>
                <a:lnTo>
                  <a:pt x="69395" y="843229"/>
                </a:lnTo>
                <a:lnTo>
                  <a:pt x="92529" y="853744"/>
                </a:lnTo>
                <a:lnTo>
                  <a:pt x="99890" y="855847"/>
                </a:lnTo>
                <a:lnTo>
                  <a:pt x="108295" y="857951"/>
                </a:lnTo>
                <a:lnTo>
                  <a:pt x="116707" y="857951"/>
                </a:lnTo>
                <a:lnTo>
                  <a:pt x="125120" y="859002"/>
                </a:lnTo>
                <a:lnTo>
                  <a:pt x="133532" y="859002"/>
                </a:lnTo>
                <a:lnTo>
                  <a:pt x="156659" y="855847"/>
                </a:lnTo>
                <a:lnTo>
                  <a:pt x="171381" y="852693"/>
                </a:lnTo>
                <a:lnTo>
                  <a:pt x="177355" y="850701"/>
                </a:lnTo>
                <a:lnTo>
                  <a:pt x="174686" y="843229"/>
                </a:lnTo>
                <a:lnTo>
                  <a:pt x="117759" y="843229"/>
                </a:lnTo>
                <a:lnTo>
                  <a:pt x="111450" y="842177"/>
                </a:lnTo>
                <a:lnTo>
                  <a:pt x="104096" y="841126"/>
                </a:lnTo>
                <a:lnTo>
                  <a:pt x="97787" y="839022"/>
                </a:lnTo>
                <a:lnTo>
                  <a:pt x="90426" y="836919"/>
                </a:lnTo>
                <a:lnTo>
                  <a:pt x="57828" y="809586"/>
                </a:lnTo>
                <a:lnTo>
                  <a:pt x="46261" y="783297"/>
                </a:lnTo>
                <a:lnTo>
                  <a:pt x="44165" y="778040"/>
                </a:lnTo>
                <a:lnTo>
                  <a:pt x="42054" y="765421"/>
                </a:lnTo>
                <a:lnTo>
                  <a:pt x="39959" y="759119"/>
                </a:lnTo>
                <a:lnTo>
                  <a:pt x="37856" y="744397"/>
                </a:lnTo>
                <a:lnTo>
                  <a:pt x="35753" y="728624"/>
                </a:lnTo>
                <a:lnTo>
                  <a:pt x="32598" y="711807"/>
                </a:lnTo>
                <a:lnTo>
                  <a:pt x="28392" y="673950"/>
                </a:lnTo>
                <a:lnTo>
                  <a:pt x="24185" y="631896"/>
                </a:lnTo>
                <a:lnTo>
                  <a:pt x="23134" y="609820"/>
                </a:lnTo>
                <a:lnTo>
                  <a:pt x="21031" y="586686"/>
                </a:lnTo>
                <a:lnTo>
                  <a:pt x="18928" y="540425"/>
                </a:lnTo>
                <a:lnTo>
                  <a:pt x="17876" y="516239"/>
                </a:lnTo>
                <a:lnTo>
                  <a:pt x="15773" y="466824"/>
                </a:lnTo>
                <a:lnTo>
                  <a:pt x="14721" y="417408"/>
                </a:lnTo>
                <a:lnTo>
                  <a:pt x="14721" y="369044"/>
                </a:lnTo>
                <a:lnTo>
                  <a:pt x="15773" y="345909"/>
                </a:lnTo>
                <a:lnTo>
                  <a:pt x="15821" y="321731"/>
                </a:lnTo>
                <a:lnTo>
                  <a:pt x="16824" y="299648"/>
                </a:lnTo>
                <a:lnTo>
                  <a:pt x="16930" y="276522"/>
                </a:lnTo>
                <a:lnTo>
                  <a:pt x="18928" y="256542"/>
                </a:lnTo>
                <a:lnTo>
                  <a:pt x="21031" y="216590"/>
                </a:lnTo>
                <a:lnTo>
                  <a:pt x="27340" y="166123"/>
                </a:lnTo>
                <a:lnTo>
                  <a:pt x="31546" y="146143"/>
                </a:lnTo>
                <a:lnTo>
                  <a:pt x="32598" y="139842"/>
                </a:lnTo>
                <a:lnTo>
                  <a:pt x="46261" y="97779"/>
                </a:lnTo>
                <a:lnTo>
                  <a:pt x="64137" y="67292"/>
                </a:lnTo>
                <a:lnTo>
                  <a:pt x="68343" y="60982"/>
                </a:lnTo>
                <a:lnTo>
                  <a:pt x="78859" y="50467"/>
                </a:lnTo>
                <a:lnTo>
                  <a:pt x="84117" y="46261"/>
                </a:lnTo>
                <a:lnTo>
                  <a:pt x="90426" y="42054"/>
                </a:lnTo>
                <a:lnTo>
                  <a:pt x="95684" y="37848"/>
                </a:lnTo>
                <a:lnTo>
                  <a:pt x="134584" y="22082"/>
                </a:lnTo>
                <a:lnTo>
                  <a:pt x="193464" y="15773"/>
                </a:lnTo>
                <a:lnTo>
                  <a:pt x="225003" y="15773"/>
                </a:lnTo>
                <a:lnTo>
                  <a:pt x="225003" y="0"/>
                </a:lnTo>
                <a:close/>
              </a:path>
              <a:path w="225425" h="866775">
                <a:moveTo>
                  <a:pt x="179793" y="834816"/>
                </a:moveTo>
                <a:lnTo>
                  <a:pt x="172401" y="836832"/>
                </a:lnTo>
                <a:lnTo>
                  <a:pt x="177355" y="850701"/>
                </a:lnTo>
                <a:lnTo>
                  <a:pt x="184000" y="848487"/>
                </a:lnTo>
                <a:lnTo>
                  <a:pt x="179793" y="834816"/>
                </a:lnTo>
                <a:close/>
              </a:path>
              <a:path w="225425" h="866775">
                <a:moveTo>
                  <a:pt x="172401" y="836832"/>
                </a:moveTo>
                <a:lnTo>
                  <a:pt x="168226" y="837971"/>
                </a:lnTo>
                <a:lnTo>
                  <a:pt x="154564" y="841126"/>
                </a:lnTo>
                <a:lnTo>
                  <a:pt x="139842" y="842177"/>
                </a:lnTo>
                <a:lnTo>
                  <a:pt x="132481" y="843229"/>
                </a:lnTo>
                <a:lnTo>
                  <a:pt x="174686" y="843229"/>
                </a:lnTo>
                <a:lnTo>
                  <a:pt x="172401" y="836832"/>
                </a:lnTo>
                <a:close/>
              </a:path>
              <a:path w="225425" h="866775">
                <a:moveTo>
                  <a:pt x="167175" y="822205"/>
                </a:moveTo>
                <a:lnTo>
                  <a:pt x="172401" y="836832"/>
                </a:lnTo>
                <a:lnTo>
                  <a:pt x="179793" y="834816"/>
                </a:lnTo>
                <a:lnTo>
                  <a:pt x="212735" y="834816"/>
                </a:lnTo>
                <a:lnTo>
                  <a:pt x="218694" y="828507"/>
                </a:lnTo>
                <a:lnTo>
                  <a:pt x="167175" y="82220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287760" y="7551717"/>
          <a:ext cx="1006475" cy="14570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608"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950" b="1" spc="10" dirty="0">
                          <a:latin typeface="나눔바른펜OTF"/>
                          <a:cs typeface="나눔바른펜OTF"/>
                        </a:rPr>
                        <a:t>인출루틴</a:t>
                      </a:r>
                      <a:endParaRPr sz="950">
                        <a:latin typeface="나눔바른펜OTF"/>
                        <a:cs typeface="나눔바른펜OTF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277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  <a:tabLst>
                          <a:tab pos="290830" algn="l"/>
                          <a:tab pos="961390" algn="l"/>
                        </a:tabLst>
                      </a:pPr>
                      <a:r>
                        <a:rPr sz="95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	</a:t>
                      </a:r>
                      <a:r>
                        <a:rPr sz="950" b="1" u="sng" spc="10" dirty="0">
                          <a:uFill>
                            <a:solidFill>
                              <a:srgbClr val="000000"/>
                            </a:solidFill>
                          </a:uFill>
                          <a:latin typeface="나눔바른펜OTF"/>
                          <a:cs typeface="나눔바른펜OTF"/>
                        </a:rPr>
                        <a:t>간접루틴	</a:t>
                      </a:r>
                      <a:endParaRPr sz="950">
                        <a:latin typeface="나눔바른펜OTF"/>
                        <a:cs typeface="나눔바른펜OT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241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0"/>
                        </a:spcBef>
                        <a:tabLst>
                          <a:tab pos="207010" algn="l"/>
                        </a:tabLst>
                      </a:pPr>
                      <a:r>
                        <a:rPr sz="1650" u="dbl" baseline="-22727" dirty="0">
                          <a:solidFill>
                            <a:srgbClr val="FF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	</a:t>
                      </a:r>
                      <a:r>
                        <a:rPr sz="950" b="1" spc="5" dirty="0">
                          <a:latin typeface="나눔바른펜OTF"/>
                          <a:cs typeface="나눔바른펜OTF"/>
                        </a:rPr>
                        <a:t>OP1</a:t>
                      </a:r>
                      <a:r>
                        <a:rPr sz="950" b="1" spc="-85" dirty="0">
                          <a:latin typeface="나눔바른펜OTF"/>
                          <a:cs typeface="나눔바른펜OTF"/>
                        </a:rPr>
                        <a:t> </a:t>
                      </a:r>
                      <a:r>
                        <a:rPr sz="950" b="1" spc="10" dirty="0">
                          <a:latin typeface="나눔바른펜OTF"/>
                          <a:cs typeface="나눔바른펜OTF"/>
                        </a:rPr>
                        <a:t>실행루틴</a:t>
                      </a:r>
                      <a:endParaRPr sz="950">
                        <a:latin typeface="나눔바른펜OTF"/>
                        <a:cs typeface="나눔바른펜OTF"/>
                      </a:endParaRPr>
                    </a:p>
                    <a:p>
                      <a:pPr marL="20066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950" b="1" spc="5" dirty="0">
                          <a:latin typeface="나눔바른펜OTF"/>
                          <a:cs typeface="나눔바른펜OTF"/>
                        </a:rPr>
                        <a:t>OP2</a:t>
                      </a:r>
                      <a:r>
                        <a:rPr sz="950" b="1" spc="-85" dirty="0">
                          <a:latin typeface="나눔바른펜OTF"/>
                          <a:cs typeface="나눔바른펜OTF"/>
                        </a:rPr>
                        <a:t> </a:t>
                      </a:r>
                      <a:r>
                        <a:rPr sz="950" b="1" spc="10" dirty="0">
                          <a:latin typeface="나눔바른펜OTF"/>
                          <a:cs typeface="나눔바른펜OTF"/>
                        </a:rPr>
                        <a:t>실행루틴</a:t>
                      </a:r>
                      <a:endParaRPr sz="950">
                        <a:latin typeface="나눔바른펜OTF"/>
                        <a:cs typeface="나눔바른펜OTF"/>
                      </a:endParaRPr>
                    </a:p>
                  </a:txBody>
                  <a:tcPr marL="0" marR="0" marT="190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423"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950" b="1" spc="5" dirty="0">
                          <a:latin typeface="나눔바른펜OTF"/>
                          <a:cs typeface="나눔바른펜OTF"/>
                        </a:rPr>
                        <a:t>OP3</a:t>
                      </a:r>
                      <a:r>
                        <a:rPr sz="950" b="1" spc="-20" dirty="0">
                          <a:latin typeface="나눔바른펜OTF"/>
                          <a:cs typeface="나눔바른펜OTF"/>
                        </a:rPr>
                        <a:t> </a:t>
                      </a:r>
                      <a:r>
                        <a:rPr sz="950" b="1" spc="10" dirty="0">
                          <a:latin typeface="나눔바른펜OTF"/>
                          <a:cs typeface="나눔바른펜OTF"/>
                        </a:rPr>
                        <a:t>실행루틴</a:t>
                      </a:r>
                      <a:endParaRPr sz="950">
                        <a:latin typeface="나눔바른펜OTF"/>
                        <a:cs typeface="나눔바른펜OTF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470"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950" b="1" dirty="0">
                          <a:latin typeface="나눔바른펜OTF"/>
                          <a:cs typeface="나눔바른펜OTF"/>
                        </a:rPr>
                        <a:t>…</a:t>
                      </a:r>
                      <a:endParaRPr sz="950">
                        <a:latin typeface="나눔바른펜OTF"/>
                        <a:cs typeface="나눔바른펜OTF"/>
                      </a:endParaRPr>
                    </a:p>
                  </a:txBody>
                  <a:tcPr marL="0" marR="0" marT="577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2501549" y="7935716"/>
            <a:ext cx="577850" cy="52451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92075" marR="5080" indent="-80010" algn="r">
              <a:lnSpc>
                <a:spcPts val="1310"/>
              </a:lnSpc>
              <a:spcBef>
                <a:spcPts val="145"/>
              </a:spcBef>
            </a:pPr>
            <a:r>
              <a:rPr sz="1100" b="1" spc="-10" dirty="0">
                <a:solidFill>
                  <a:srgbClr val="FF0000"/>
                </a:solidFill>
                <a:latin typeface="나눔바른펜OTF"/>
                <a:cs typeface="나눔바른펜OTF"/>
              </a:rPr>
              <a:t>명령어</a:t>
            </a:r>
            <a:r>
              <a:rPr sz="1100" b="1" spc="-85" dirty="0">
                <a:solidFill>
                  <a:srgbClr val="FF0000"/>
                </a:solidFill>
                <a:latin typeface="나눔바른펜OTF"/>
                <a:cs typeface="나눔바른펜OTF"/>
              </a:rPr>
              <a:t> </a:t>
            </a:r>
            <a:r>
              <a:rPr sz="1100" b="1" spc="-10" dirty="0">
                <a:solidFill>
                  <a:srgbClr val="FF0000"/>
                </a:solidFill>
                <a:latin typeface="나눔바른펜OTF"/>
                <a:cs typeface="나눔바른펜OTF"/>
              </a:rPr>
              <a:t>OP- </a:t>
            </a:r>
            <a:r>
              <a:rPr sz="1100" b="1" spc="-5" dirty="0">
                <a:solidFill>
                  <a:srgbClr val="FF0000"/>
                </a:solidFill>
                <a:latin typeface="나눔바른펜OTF"/>
                <a:cs typeface="나눔바른펜OTF"/>
              </a:rPr>
              <a:t> </a:t>
            </a:r>
            <a:r>
              <a:rPr sz="1100" b="1" spc="-10" dirty="0">
                <a:solidFill>
                  <a:srgbClr val="FF0000"/>
                </a:solidFill>
                <a:latin typeface="나눔바른펜OTF"/>
                <a:cs typeface="나눔바른펜OTF"/>
              </a:rPr>
              <a:t>코드에</a:t>
            </a:r>
            <a:r>
              <a:rPr sz="1100" b="1" spc="-110" dirty="0">
                <a:solidFill>
                  <a:srgbClr val="FF0000"/>
                </a:solidFill>
                <a:latin typeface="나눔바른펜OTF"/>
                <a:cs typeface="나눔바른펜OTF"/>
              </a:rPr>
              <a:t> </a:t>
            </a:r>
            <a:r>
              <a:rPr sz="1100" b="1" spc="-10" dirty="0">
                <a:solidFill>
                  <a:srgbClr val="FF0000"/>
                </a:solidFill>
                <a:latin typeface="나눔바른펜OTF"/>
                <a:cs typeface="나눔바른펜OTF"/>
              </a:rPr>
              <a:t>따</a:t>
            </a:r>
            <a:endParaRPr sz="1100">
              <a:latin typeface="나눔바른펜OTF"/>
              <a:cs typeface="나눔바른펜OTF"/>
            </a:endParaRPr>
          </a:p>
          <a:p>
            <a:pPr marR="5715" algn="r">
              <a:lnSpc>
                <a:spcPts val="1265"/>
              </a:lnSpc>
            </a:pPr>
            <a:r>
              <a:rPr sz="1100" b="1" spc="-10" dirty="0">
                <a:solidFill>
                  <a:srgbClr val="FF0000"/>
                </a:solidFill>
                <a:latin typeface="나눔바른펜OTF"/>
                <a:cs typeface="나눔바른펜OTF"/>
              </a:rPr>
              <a:t>라</a:t>
            </a:r>
            <a:endParaRPr sz="1100">
              <a:latin typeface="나눔바른펜OTF"/>
              <a:cs typeface="나눔바른펜OT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10511" y="7563606"/>
            <a:ext cx="1206500" cy="1181100"/>
          </a:xfrm>
          <a:custGeom>
            <a:avLst/>
            <a:gdLst/>
            <a:ahLst/>
            <a:cxnLst/>
            <a:rect l="l" t="t" r="r" b="b"/>
            <a:pathLst>
              <a:path w="1206500" h="1181100">
                <a:moveTo>
                  <a:pt x="741235" y="0"/>
                </a:moveTo>
                <a:lnTo>
                  <a:pt x="614019" y="0"/>
                </a:lnTo>
                <a:lnTo>
                  <a:pt x="570913" y="1051"/>
                </a:lnTo>
                <a:lnTo>
                  <a:pt x="487847" y="5257"/>
                </a:lnTo>
                <a:lnTo>
                  <a:pt x="408995" y="13670"/>
                </a:lnTo>
                <a:lnTo>
                  <a:pt x="336445" y="25229"/>
                </a:lnTo>
                <a:lnTo>
                  <a:pt x="272315" y="42054"/>
                </a:lnTo>
                <a:lnTo>
                  <a:pt x="230261" y="57828"/>
                </a:lnTo>
                <a:lnTo>
                  <a:pt x="218694" y="64137"/>
                </a:lnTo>
                <a:lnTo>
                  <a:pt x="206075" y="70446"/>
                </a:lnTo>
                <a:lnTo>
                  <a:pt x="195559" y="77807"/>
                </a:lnTo>
                <a:lnTo>
                  <a:pt x="186095" y="84109"/>
                </a:lnTo>
                <a:lnTo>
                  <a:pt x="175587" y="91470"/>
                </a:lnTo>
                <a:lnTo>
                  <a:pt x="167175" y="99882"/>
                </a:lnTo>
                <a:lnTo>
                  <a:pt x="159814" y="108295"/>
                </a:lnTo>
                <a:lnTo>
                  <a:pt x="142989" y="127215"/>
                </a:lnTo>
                <a:lnTo>
                  <a:pt x="120914" y="158762"/>
                </a:lnTo>
                <a:lnTo>
                  <a:pt x="113545" y="170329"/>
                </a:lnTo>
                <a:lnTo>
                  <a:pt x="107243" y="182940"/>
                </a:lnTo>
                <a:lnTo>
                  <a:pt x="99882" y="194508"/>
                </a:lnTo>
                <a:lnTo>
                  <a:pt x="93573" y="208178"/>
                </a:lnTo>
                <a:lnTo>
                  <a:pt x="87264" y="220797"/>
                </a:lnTo>
                <a:lnTo>
                  <a:pt x="74645" y="248130"/>
                </a:lnTo>
                <a:lnTo>
                  <a:pt x="53621" y="307009"/>
                </a:lnTo>
                <a:lnTo>
                  <a:pt x="34693" y="370095"/>
                </a:lnTo>
                <a:lnTo>
                  <a:pt x="19972" y="435277"/>
                </a:lnTo>
                <a:lnTo>
                  <a:pt x="9464" y="503621"/>
                </a:lnTo>
                <a:lnTo>
                  <a:pt x="1051" y="606658"/>
                </a:lnTo>
                <a:lnTo>
                  <a:pt x="0" y="640308"/>
                </a:lnTo>
                <a:lnTo>
                  <a:pt x="0" y="673950"/>
                </a:lnTo>
                <a:lnTo>
                  <a:pt x="4198" y="739140"/>
                </a:lnTo>
                <a:lnTo>
                  <a:pt x="13662" y="802226"/>
                </a:lnTo>
                <a:lnTo>
                  <a:pt x="27332" y="861098"/>
                </a:lnTo>
                <a:lnTo>
                  <a:pt x="41003" y="901049"/>
                </a:lnTo>
                <a:lnTo>
                  <a:pt x="45209" y="913668"/>
                </a:lnTo>
                <a:lnTo>
                  <a:pt x="51518" y="926287"/>
                </a:lnTo>
                <a:lnTo>
                  <a:pt x="56776" y="937854"/>
                </a:lnTo>
                <a:lnTo>
                  <a:pt x="63078" y="949421"/>
                </a:lnTo>
                <a:lnTo>
                  <a:pt x="70439" y="959929"/>
                </a:lnTo>
                <a:lnTo>
                  <a:pt x="76748" y="970445"/>
                </a:lnTo>
                <a:lnTo>
                  <a:pt x="84109" y="980960"/>
                </a:lnTo>
                <a:lnTo>
                  <a:pt x="117751" y="1015654"/>
                </a:lnTo>
                <a:lnTo>
                  <a:pt x="157711" y="1046149"/>
                </a:lnTo>
                <a:lnTo>
                  <a:pt x="202920" y="1072431"/>
                </a:lnTo>
                <a:lnTo>
                  <a:pt x="254439" y="1094513"/>
                </a:lnTo>
                <a:lnTo>
                  <a:pt x="372191" y="1130259"/>
                </a:lnTo>
                <a:lnTo>
                  <a:pt x="473133" y="1149187"/>
                </a:lnTo>
                <a:lnTo>
                  <a:pt x="544624" y="1158651"/>
                </a:lnTo>
                <a:lnTo>
                  <a:pt x="620328" y="1166012"/>
                </a:lnTo>
                <a:lnTo>
                  <a:pt x="698129" y="1171262"/>
                </a:lnTo>
                <a:lnTo>
                  <a:pt x="779091" y="1175468"/>
                </a:lnTo>
                <a:lnTo>
                  <a:pt x="946266" y="1179675"/>
                </a:lnTo>
                <a:lnTo>
                  <a:pt x="1032479" y="1180726"/>
                </a:lnTo>
                <a:lnTo>
                  <a:pt x="1205956" y="1180726"/>
                </a:lnTo>
                <a:lnTo>
                  <a:pt x="1205956" y="1164960"/>
                </a:lnTo>
                <a:lnTo>
                  <a:pt x="1032479" y="1164960"/>
                </a:lnTo>
                <a:lnTo>
                  <a:pt x="862149" y="1162850"/>
                </a:lnTo>
                <a:lnTo>
                  <a:pt x="780143" y="1159695"/>
                </a:lnTo>
                <a:lnTo>
                  <a:pt x="699180" y="1155496"/>
                </a:lnTo>
                <a:lnTo>
                  <a:pt x="621380" y="1150239"/>
                </a:lnTo>
                <a:lnTo>
                  <a:pt x="546727" y="1142878"/>
                </a:lnTo>
                <a:lnTo>
                  <a:pt x="475236" y="1133414"/>
                </a:lnTo>
                <a:lnTo>
                  <a:pt x="407944" y="1121846"/>
                </a:lnTo>
                <a:lnTo>
                  <a:pt x="344858" y="1107132"/>
                </a:lnTo>
                <a:lnTo>
                  <a:pt x="287030" y="1090307"/>
                </a:lnTo>
                <a:lnTo>
                  <a:pt x="233408" y="1070328"/>
                </a:lnTo>
                <a:lnTo>
                  <a:pt x="165064" y="1033531"/>
                </a:lnTo>
                <a:lnTo>
                  <a:pt x="127215" y="1004095"/>
                </a:lnTo>
                <a:lnTo>
                  <a:pt x="96728" y="971496"/>
                </a:lnTo>
                <a:lnTo>
                  <a:pt x="70439" y="930493"/>
                </a:lnTo>
                <a:lnTo>
                  <a:pt x="54673" y="894748"/>
                </a:lnTo>
                <a:lnTo>
                  <a:pt x="50467" y="882129"/>
                </a:lnTo>
                <a:lnTo>
                  <a:pt x="41003" y="855840"/>
                </a:lnTo>
                <a:lnTo>
                  <a:pt x="28384" y="799063"/>
                </a:lnTo>
                <a:lnTo>
                  <a:pt x="19972" y="738088"/>
                </a:lnTo>
                <a:lnTo>
                  <a:pt x="15799" y="673950"/>
                </a:lnTo>
                <a:lnTo>
                  <a:pt x="15765" y="606658"/>
                </a:lnTo>
                <a:lnTo>
                  <a:pt x="17868" y="573016"/>
                </a:lnTo>
                <a:lnTo>
                  <a:pt x="25229" y="504672"/>
                </a:lnTo>
                <a:lnTo>
                  <a:pt x="42054" y="405841"/>
                </a:lnTo>
                <a:lnTo>
                  <a:pt x="58872" y="341703"/>
                </a:lnTo>
                <a:lnTo>
                  <a:pt x="77800" y="281779"/>
                </a:lnTo>
                <a:lnTo>
                  <a:pt x="100934" y="227106"/>
                </a:lnTo>
                <a:lnTo>
                  <a:pt x="119862" y="190301"/>
                </a:lnTo>
                <a:lnTo>
                  <a:pt x="127215" y="178734"/>
                </a:lnTo>
                <a:lnTo>
                  <a:pt x="133525" y="167175"/>
                </a:lnTo>
                <a:lnTo>
                  <a:pt x="148247" y="146143"/>
                </a:lnTo>
                <a:lnTo>
                  <a:pt x="162968" y="127215"/>
                </a:lnTo>
                <a:lnTo>
                  <a:pt x="171381" y="118803"/>
                </a:lnTo>
                <a:lnTo>
                  <a:pt x="178734" y="110398"/>
                </a:lnTo>
                <a:lnTo>
                  <a:pt x="187147" y="103037"/>
                </a:lnTo>
                <a:lnTo>
                  <a:pt x="195559" y="96728"/>
                </a:lnTo>
                <a:lnTo>
                  <a:pt x="205023" y="89367"/>
                </a:lnTo>
                <a:lnTo>
                  <a:pt x="214487" y="83058"/>
                </a:lnTo>
                <a:lnTo>
                  <a:pt x="226054" y="77807"/>
                </a:lnTo>
                <a:lnTo>
                  <a:pt x="237614" y="71490"/>
                </a:lnTo>
                <a:lnTo>
                  <a:pt x="262851" y="60982"/>
                </a:lnTo>
                <a:lnTo>
                  <a:pt x="292287" y="52570"/>
                </a:lnTo>
                <a:lnTo>
                  <a:pt x="323834" y="44157"/>
                </a:lnTo>
                <a:lnTo>
                  <a:pt x="339600" y="41003"/>
                </a:lnTo>
                <a:lnTo>
                  <a:pt x="357477" y="36796"/>
                </a:lnTo>
                <a:lnTo>
                  <a:pt x="375353" y="33642"/>
                </a:lnTo>
                <a:lnTo>
                  <a:pt x="393222" y="31539"/>
                </a:lnTo>
                <a:lnTo>
                  <a:pt x="411099" y="28384"/>
                </a:lnTo>
                <a:lnTo>
                  <a:pt x="449999" y="24178"/>
                </a:lnTo>
                <a:lnTo>
                  <a:pt x="529910" y="17876"/>
                </a:lnTo>
                <a:lnTo>
                  <a:pt x="656074" y="14721"/>
                </a:lnTo>
                <a:lnTo>
                  <a:pt x="1009345" y="14721"/>
                </a:lnTo>
                <a:lnTo>
                  <a:pt x="992527" y="13670"/>
                </a:lnTo>
                <a:lnTo>
                  <a:pt x="975702" y="11567"/>
                </a:lnTo>
                <a:lnTo>
                  <a:pt x="783297" y="1051"/>
                </a:lnTo>
                <a:lnTo>
                  <a:pt x="741235" y="0"/>
                </a:lnTo>
                <a:close/>
              </a:path>
              <a:path w="1206500" h="1181100">
                <a:moveTo>
                  <a:pt x="1125001" y="9464"/>
                </a:moveTo>
                <a:lnTo>
                  <a:pt x="1123212" y="25201"/>
                </a:lnTo>
                <a:lnTo>
                  <a:pt x="1131310" y="26281"/>
                </a:lnTo>
                <a:lnTo>
                  <a:pt x="1129207" y="41003"/>
                </a:lnTo>
                <a:lnTo>
                  <a:pt x="1121417" y="41003"/>
                </a:lnTo>
                <a:lnTo>
                  <a:pt x="1119743" y="55725"/>
                </a:lnTo>
                <a:lnTo>
                  <a:pt x="1159573" y="41003"/>
                </a:lnTo>
                <a:lnTo>
                  <a:pt x="1129207" y="41003"/>
                </a:lnTo>
                <a:lnTo>
                  <a:pt x="1121475" y="40487"/>
                </a:lnTo>
                <a:lnTo>
                  <a:pt x="1160967" y="40487"/>
                </a:lnTo>
                <a:lnTo>
                  <a:pt x="1168107" y="37848"/>
                </a:lnTo>
                <a:lnTo>
                  <a:pt x="1125001" y="9464"/>
                </a:lnTo>
                <a:close/>
              </a:path>
              <a:path w="1206500" h="1181100">
                <a:moveTo>
                  <a:pt x="1123212" y="25201"/>
                </a:moveTo>
                <a:lnTo>
                  <a:pt x="1121475" y="40487"/>
                </a:lnTo>
                <a:lnTo>
                  <a:pt x="1129207" y="41003"/>
                </a:lnTo>
                <a:lnTo>
                  <a:pt x="1131310" y="26281"/>
                </a:lnTo>
                <a:lnTo>
                  <a:pt x="1123212" y="25201"/>
                </a:lnTo>
                <a:close/>
              </a:path>
              <a:path w="1206500" h="1181100">
                <a:moveTo>
                  <a:pt x="1009345" y="14721"/>
                </a:moveTo>
                <a:lnTo>
                  <a:pt x="699180" y="14721"/>
                </a:lnTo>
                <a:lnTo>
                  <a:pt x="783297" y="16817"/>
                </a:lnTo>
                <a:lnTo>
                  <a:pt x="824301" y="18928"/>
                </a:lnTo>
                <a:lnTo>
                  <a:pt x="864252" y="19972"/>
                </a:lnTo>
                <a:lnTo>
                  <a:pt x="902101" y="22075"/>
                </a:lnTo>
                <a:lnTo>
                  <a:pt x="921029" y="24178"/>
                </a:lnTo>
                <a:lnTo>
                  <a:pt x="1007242" y="29436"/>
                </a:lnTo>
                <a:lnTo>
                  <a:pt x="1023015" y="31539"/>
                </a:lnTo>
                <a:lnTo>
                  <a:pt x="1038788" y="32590"/>
                </a:lnTo>
                <a:lnTo>
                  <a:pt x="1079792" y="35745"/>
                </a:lnTo>
                <a:lnTo>
                  <a:pt x="1091359" y="37848"/>
                </a:lnTo>
                <a:lnTo>
                  <a:pt x="1113434" y="39951"/>
                </a:lnTo>
                <a:lnTo>
                  <a:pt x="1121475" y="40487"/>
                </a:lnTo>
                <a:lnTo>
                  <a:pt x="1123212" y="25201"/>
                </a:lnTo>
                <a:lnTo>
                  <a:pt x="1115537" y="24178"/>
                </a:lnTo>
                <a:lnTo>
                  <a:pt x="1093462" y="22075"/>
                </a:lnTo>
                <a:lnTo>
                  <a:pt x="1054562" y="18928"/>
                </a:lnTo>
                <a:lnTo>
                  <a:pt x="1039840" y="16817"/>
                </a:lnTo>
                <a:lnTo>
                  <a:pt x="1009345" y="14721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62734" y="7563606"/>
            <a:ext cx="1131570" cy="942340"/>
          </a:xfrm>
          <a:custGeom>
            <a:avLst/>
            <a:gdLst/>
            <a:ahLst/>
            <a:cxnLst/>
            <a:rect l="l" t="t" r="r" b="b"/>
            <a:pathLst>
              <a:path w="1131570" h="942340">
                <a:moveTo>
                  <a:pt x="781194" y="14721"/>
                </a:moveTo>
                <a:lnTo>
                  <a:pt x="515195" y="14721"/>
                </a:lnTo>
                <a:lnTo>
                  <a:pt x="555147" y="15773"/>
                </a:lnTo>
                <a:lnTo>
                  <a:pt x="594047" y="15773"/>
                </a:lnTo>
                <a:lnTo>
                  <a:pt x="708652" y="22075"/>
                </a:lnTo>
                <a:lnTo>
                  <a:pt x="795916" y="32590"/>
                </a:lnTo>
                <a:lnTo>
                  <a:pt x="811690" y="35745"/>
                </a:lnTo>
                <a:lnTo>
                  <a:pt x="827455" y="37848"/>
                </a:lnTo>
                <a:lnTo>
                  <a:pt x="856899" y="44157"/>
                </a:lnTo>
                <a:lnTo>
                  <a:pt x="870569" y="48364"/>
                </a:lnTo>
                <a:lnTo>
                  <a:pt x="884232" y="51518"/>
                </a:lnTo>
                <a:lnTo>
                  <a:pt x="896851" y="55725"/>
                </a:lnTo>
                <a:lnTo>
                  <a:pt x="908418" y="59931"/>
                </a:lnTo>
                <a:lnTo>
                  <a:pt x="918933" y="65189"/>
                </a:lnTo>
                <a:lnTo>
                  <a:pt x="929449" y="69395"/>
                </a:lnTo>
                <a:lnTo>
                  <a:pt x="938905" y="74645"/>
                </a:lnTo>
                <a:lnTo>
                  <a:pt x="955730" y="85161"/>
                </a:lnTo>
                <a:lnTo>
                  <a:pt x="977813" y="104089"/>
                </a:lnTo>
                <a:lnTo>
                  <a:pt x="984123" y="111450"/>
                </a:lnTo>
                <a:lnTo>
                  <a:pt x="991476" y="119862"/>
                </a:lnTo>
                <a:lnTo>
                  <a:pt x="1024074" y="162968"/>
                </a:lnTo>
                <a:lnTo>
                  <a:pt x="1056665" y="227106"/>
                </a:lnTo>
                <a:lnTo>
                  <a:pt x="1075593" y="274419"/>
                </a:lnTo>
                <a:lnTo>
                  <a:pt x="1090315" y="324886"/>
                </a:lnTo>
                <a:lnTo>
                  <a:pt x="1102926" y="377456"/>
                </a:lnTo>
                <a:lnTo>
                  <a:pt x="1110287" y="431071"/>
                </a:lnTo>
                <a:lnTo>
                  <a:pt x="1113442" y="457360"/>
                </a:lnTo>
                <a:lnTo>
                  <a:pt x="1115545" y="483649"/>
                </a:lnTo>
                <a:lnTo>
                  <a:pt x="1115545" y="537263"/>
                </a:lnTo>
                <a:lnTo>
                  <a:pt x="1108184" y="612968"/>
                </a:lnTo>
                <a:lnTo>
                  <a:pt x="1098720" y="659229"/>
                </a:lnTo>
                <a:lnTo>
                  <a:pt x="1083998" y="702335"/>
                </a:lnTo>
                <a:lnTo>
                  <a:pt x="1064026" y="740191"/>
                </a:lnTo>
                <a:lnTo>
                  <a:pt x="1052459" y="757008"/>
                </a:lnTo>
                <a:lnTo>
                  <a:pt x="1047201" y="765421"/>
                </a:lnTo>
                <a:lnTo>
                  <a:pt x="1039848" y="772782"/>
                </a:lnTo>
                <a:lnTo>
                  <a:pt x="1033531" y="780143"/>
                </a:lnTo>
                <a:lnTo>
                  <a:pt x="1011455" y="799063"/>
                </a:lnTo>
                <a:lnTo>
                  <a:pt x="975710" y="822198"/>
                </a:lnTo>
                <a:lnTo>
                  <a:pt x="934707" y="842177"/>
                </a:lnTo>
                <a:lnTo>
                  <a:pt x="887394" y="858995"/>
                </a:lnTo>
                <a:lnTo>
                  <a:pt x="834816" y="874768"/>
                </a:lnTo>
                <a:lnTo>
                  <a:pt x="778047" y="887387"/>
                </a:lnTo>
                <a:lnTo>
                  <a:pt x="717064" y="896843"/>
                </a:lnTo>
                <a:lnTo>
                  <a:pt x="685518" y="902108"/>
                </a:lnTo>
                <a:lnTo>
                  <a:pt x="651875" y="906307"/>
                </a:lnTo>
                <a:lnTo>
                  <a:pt x="583531" y="912616"/>
                </a:lnTo>
                <a:lnTo>
                  <a:pt x="547786" y="914720"/>
                </a:lnTo>
                <a:lnTo>
                  <a:pt x="512041" y="917874"/>
                </a:lnTo>
                <a:lnTo>
                  <a:pt x="475236" y="919977"/>
                </a:lnTo>
                <a:lnTo>
                  <a:pt x="437388" y="921029"/>
                </a:lnTo>
                <a:lnTo>
                  <a:pt x="399539" y="923132"/>
                </a:lnTo>
                <a:lnTo>
                  <a:pt x="321731" y="925235"/>
                </a:lnTo>
                <a:lnTo>
                  <a:pt x="282831" y="925235"/>
                </a:lnTo>
                <a:lnTo>
                  <a:pt x="242879" y="926287"/>
                </a:lnTo>
                <a:lnTo>
                  <a:pt x="162968" y="927338"/>
                </a:lnTo>
                <a:lnTo>
                  <a:pt x="0" y="927338"/>
                </a:lnTo>
                <a:lnTo>
                  <a:pt x="0" y="942060"/>
                </a:lnTo>
                <a:lnTo>
                  <a:pt x="242879" y="942060"/>
                </a:lnTo>
                <a:lnTo>
                  <a:pt x="438439" y="936802"/>
                </a:lnTo>
                <a:lnTo>
                  <a:pt x="548838" y="930493"/>
                </a:lnTo>
                <a:lnTo>
                  <a:pt x="653978" y="921029"/>
                </a:lnTo>
                <a:lnTo>
                  <a:pt x="719168" y="912616"/>
                </a:lnTo>
                <a:lnTo>
                  <a:pt x="781194" y="902108"/>
                </a:lnTo>
                <a:lnTo>
                  <a:pt x="839022" y="889490"/>
                </a:lnTo>
                <a:lnTo>
                  <a:pt x="916830" y="865304"/>
                </a:lnTo>
                <a:lnTo>
                  <a:pt x="962040" y="846376"/>
                </a:lnTo>
                <a:lnTo>
                  <a:pt x="1001991" y="824301"/>
                </a:lnTo>
                <a:lnTo>
                  <a:pt x="1028280" y="804321"/>
                </a:lnTo>
                <a:lnTo>
                  <a:pt x="1036693" y="798019"/>
                </a:lnTo>
                <a:lnTo>
                  <a:pt x="1065077" y="766472"/>
                </a:lnTo>
                <a:lnTo>
                  <a:pt x="1088204" y="729675"/>
                </a:lnTo>
                <a:lnTo>
                  <a:pt x="1106081" y="686569"/>
                </a:lnTo>
                <a:lnTo>
                  <a:pt x="1123957" y="616122"/>
                </a:lnTo>
                <a:lnTo>
                  <a:pt x="1129215" y="564603"/>
                </a:lnTo>
                <a:lnTo>
                  <a:pt x="1131310" y="537263"/>
                </a:lnTo>
                <a:lnTo>
                  <a:pt x="1131310" y="510981"/>
                </a:lnTo>
                <a:lnTo>
                  <a:pt x="1126060" y="428975"/>
                </a:lnTo>
                <a:lnTo>
                  <a:pt x="1117648" y="374302"/>
                </a:lnTo>
                <a:lnTo>
                  <a:pt x="1105029" y="320680"/>
                </a:lnTo>
                <a:lnTo>
                  <a:pt x="1097668" y="295442"/>
                </a:lnTo>
                <a:lnTo>
                  <a:pt x="1090315" y="269161"/>
                </a:lnTo>
                <a:lnTo>
                  <a:pt x="1071387" y="220797"/>
                </a:lnTo>
                <a:lnTo>
                  <a:pt x="1049304" y="176631"/>
                </a:lnTo>
                <a:lnTo>
                  <a:pt x="1024074" y="135628"/>
                </a:lnTo>
                <a:lnTo>
                  <a:pt x="995682" y="100934"/>
                </a:lnTo>
                <a:lnTo>
                  <a:pt x="972555" y="79903"/>
                </a:lnTo>
                <a:lnTo>
                  <a:pt x="965194" y="73601"/>
                </a:lnTo>
                <a:lnTo>
                  <a:pt x="956782" y="67284"/>
                </a:lnTo>
                <a:lnTo>
                  <a:pt x="947318" y="60982"/>
                </a:lnTo>
                <a:lnTo>
                  <a:pt x="926294" y="50467"/>
                </a:lnTo>
                <a:lnTo>
                  <a:pt x="913676" y="46261"/>
                </a:lnTo>
                <a:lnTo>
                  <a:pt x="902108" y="42054"/>
                </a:lnTo>
                <a:lnTo>
                  <a:pt x="861105" y="29436"/>
                </a:lnTo>
                <a:lnTo>
                  <a:pt x="846383" y="26281"/>
                </a:lnTo>
                <a:lnTo>
                  <a:pt x="814844" y="19972"/>
                </a:lnTo>
                <a:lnTo>
                  <a:pt x="798019" y="17876"/>
                </a:lnTo>
                <a:lnTo>
                  <a:pt x="781194" y="14721"/>
                </a:lnTo>
                <a:close/>
              </a:path>
              <a:path w="1131570" h="942340">
                <a:moveTo>
                  <a:pt x="78859" y="4206"/>
                </a:moveTo>
                <a:lnTo>
                  <a:pt x="34701" y="31539"/>
                </a:lnTo>
                <a:lnTo>
                  <a:pt x="83065" y="50467"/>
                </a:lnTo>
                <a:lnTo>
                  <a:pt x="81727" y="35745"/>
                </a:lnTo>
                <a:lnTo>
                  <a:pt x="73601" y="35745"/>
                </a:lnTo>
                <a:lnTo>
                  <a:pt x="72550" y="19972"/>
                </a:lnTo>
                <a:lnTo>
                  <a:pt x="80235" y="19336"/>
                </a:lnTo>
                <a:lnTo>
                  <a:pt x="78859" y="4206"/>
                </a:lnTo>
                <a:close/>
              </a:path>
              <a:path w="1131570" h="942340">
                <a:moveTo>
                  <a:pt x="80235" y="19336"/>
                </a:moveTo>
                <a:lnTo>
                  <a:pt x="72550" y="19972"/>
                </a:lnTo>
                <a:lnTo>
                  <a:pt x="73601" y="35745"/>
                </a:lnTo>
                <a:lnTo>
                  <a:pt x="81665" y="35073"/>
                </a:lnTo>
                <a:lnTo>
                  <a:pt x="80235" y="19336"/>
                </a:lnTo>
                <a:close/>
              </a:path>
              <a:path w="1131570" h="942340">
                <a:moveTo>
                  <a:pt x="81665" y="35073"/>
                </a:moveTo>
                <a:lnTo>
                  <a:pt x="73601" y="35745"/>
                </a:lnTo>
                <a:lnTo>
                  <a:pt x="81727" y="35745"/>
                </a:lnTo>
                <a:lnTo>
                  <a:pt x="81665" y="35073"/>
                </a:lnTo>
                <a:close/>
              </a:path>
              <a:path w="1131570" h="942340">
                <a:moveTo>
                  <a:pt x="555147" y="0"/>
                </a:moveTo>
                <a:lnTo>
                  <a:pt x="435284" y="0"/>
                </a:lnTo>
                <a:lnTo>
                  <a:pt x="357477" y="2103"/>
                </a:lnTo>
                <a:lnTo>
                  <a:pt x="319628" y="4206"/>
                </a:lnTo>
                <a:lnTo>
                  <a:pt x="283883" y="5257"/>
                </a:lnTo>
                <a:lnTo>
                  <a:pt x="215539" y="9464"/>
                </a:lnTo>
                <a:lnTo>
                  <a:pt x="116707" y="16817"/>
                </a:lnTo>
                <a:lnTo>
                  <a:pt x="94625" y="18928"/>
                </a:lnTo>
                <a:lnTo>
                  <a:pt x="85168" y="18928"/>
                </a:lnTo>
                <a:lnTo>
                  <a:pt x="80235" y="19336"/>
                </a:lnTo>
                <a:lnTo>
                  <a:pt x="81665" y="35073"/>
                </a:lnTo>
                <a:lnTo>
                  <a:pt x="86220" y="34693"/>
                </a:lnTo>
                <a:lnTo>
                  <a:pt x="95684" y="33642"/>
                </a:lnTo>
                <a:lnTo>
                  <a:pt x="117759" y="31539"/>
                </a:lnTo>
                <a:lnTo>
                  <a:pt x="130378" y="30487"/>
                </a:lnTo>
                <a:lnTo>
                  <a:pt x="142996" y="30487"/>
                </a:lnTo>
                <a:lnTo>
                  <a:pt x="283883" y="21023"/>
                </a:lnTo>
                <a:lnTo>
                  <a:pt x="320680" y="18928"/>
                </a:lnTo>
                <a:lnTo>
                  <a:pt x="475236" y="14721"/>
                </a:lnTo>
                <a:lnTo>
                  <a:pt x="781194" y="14721"/>
                </a:lnTo>
                <a:lnTo>
                  <a:pt x="746500" y="10515"/>
                </a:lnTo>
                <a:lnTo>
                  <a:pt x="672899" y="4206"/>
                </a:lnTo>
                <a:lnTo>
                  <a:pt x="633999" y="2103"/>
                </a:lnTo>
                <a:lnTo>
                  <a:pt x="555147" y="0"/>
                </a:lnTo>
                <a:close/>
              </a:path>
            </a:pathLst>
          </a:custGeom>
          <a:solidFill>
            <a:srgbClr val="00AF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418161" y="7881042"/>
            <a:ext cx="731520" cy="35814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ts val="1310"/>
              </a:lnSpc>
              <a:spcBef>
                <a:spcPts val="145"/>
              </a:spcBef>
            </a:pPr>
            <a:r>
              <a:rPr sz="1100" b="1" spc="-10" dirty="0">
                <a:solidFill>
                  <a:srgbClr val="00B04F"/>
                </a:solidFill>
                <a:latin typeface="나눔바른펜OTF"/>
                <a:cs typeface="나눔바른펜OTF"/>
              </a:rPr>
              <a:t>다음 명령어</a:t>
            </a:r>
            <a:r>
              <a:rPr sz="1100" b="1" spc="-90" dirty="0">
                <a:solidFill>
                  <a:srgbClr val="00B04F"/>
                </a:solidFill>
                <a:latin typeface="나눔바른펜OTF"/>
                <a:cs typeface="나눔바른펜OTF"/>
              </a:rPr>
              <a:t> </a:t>
            </a:r>
            <a:r>
              <a:rPr sz="1100" b="1" spc="-10" dirty="0">
                <a:solidFill>
                  <a:srgbClr val="00B04F"/>
                </a:solidFill>
                <a:latin typeface="나눔바른펜OTF"/>
                <a:cs typeface="나눔바른펜OTF"/>
              </a:rPr>
              <a:t>인  출을</a:t>
            </a:r>
            <a:r>
              <a:rPr sz="1100" b="1" spc="-35" dirty="0">
                <a:solidFill>
                  <a:srgbClr val="00B04F"/>
                </a:solidFill>
                <a:latin typeface="나눔바른펜OTF"/>
                <a:cs typeface="나눔바른펜OTF"/>
              </a:rPr>
              <a:t> </a:t>
            </a:r>
            <a:r>
              <a:rPr sz="1100" b="1" spc="-10" dirty="0">
                <a:solidFill>
                  <a:srgbClr val="00B04F"/>
                </a:solidFill>
                <a:latin typeface="나눔바른펜OTF"/>
                <a:cs typeface="나눔바른펜OTF"/>
              </a:rPr>
              <a:t>위해</a:t>
            </a:r>
            <a:endParaRPr sz="1100">
              <a:latin typeface="나눔바른펜OTF"/>
              <a:cs typeface="나눔바른펜OT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34493" y="7993545"/>
            <a:ext cx="730885" cy="3581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ts val="1315"/>
              </a:lnSpc>
              <a:spcBef>
                <a:spcPts val="90"/>
              </a:spcBef>
            </a:pPr>
            <a:r>
              <a:rPr sz="1100" b="1" spc="-10" dirty="0">
                <a:solidFill>
                  <a:srgbClr val="00B04F"/>
                </a:solidFill>
                <a:latin typeface="나눔바른펜OTF"/>
                <a:cs typeface="나눔바른펜OTF"/>
              </a:rPr>
              <a:t>다음 명령어</a:t>
            </a:r>
            <a:r>
              <a:rPr sz="1100" b="1" spc="-100" dirty="0">
                <a:solidFill>
                  <a:srgbClr val="00B04F"/>
                </a:solidFill>
                <a:latin typeface="나눔바른펜OTF"/>
                <a:cs typeface="나눔바른펜OTF"/>
              </a:rPr>
              <a:t> </a:t>
            </a:r>
            <a:r>
              <a:rPr sz="1100" b="1" spc="-10" dirty="0">
                <a:solidFill>
                  <a:srgbClr val="00B04F"/>
                </a:solidFill>
                <a:latin typeface="나눔바른펜OTF"/>
                <a:cs typeface="나눔바른펜OTF"/>
              </a:rPr>
              <a:t>인</a:t>
            </a:r>
            <a:endParaRPr sz="1100">
              <a:latin typeface="나눔바른펜OTF"/>
              <a:cs typeface="나눔바른펜OTF"/>
            </a:endParaRPr>
          </a:p>
          <a:p>
            <a:pPr marR="5080" algn="r">
              <a:lnSpc>
                <a:spcPts val="1315"/>
              </a:lnSpc>
            </a:pPr>
            <a:r>
              <a:rPr sz="1100" b="1" spc="-10" dirty="0">
                <a:solidFill>
                  <a:srgbClr val="00B04F"/>
                </a:solidFill>
                <a:latin typeface="나눔바른펜OTF"/>
                <a:cs typeface="나눔바른펜OTF"/>
              </a:rPr>
              <a:t>출을</a:t>
            </a:r>
            <a:r>
              <a:rPr sz="1100" b="1" spc="-105" dirty="0">
                <a:solidFill>
                  <a:srgbClr val="00B04F"/>
                </a:solidFill>
                <a:latin typeface="나눔바른펜OTF"/>
                <a:cs typeface="나눔바른펜OTF"/>
              </a:rPr>
              <a:t> </a:t>
            </a:r>
            <a:r>
              <a:rPr sz="1100" b="1" spc="-10" dirty="0">
                <a:solidFill>
                  <a:srgbClr val="00B04F"/>
                </a:solidFill>
                <a:latin typeface="나눔바른펜OTF"/>
                <a:cs typeface="나눔바른펜OTF"/>
              </a:rPr>
              <a:t>위해</a:t>
            </a:r>
            <a:endParaRPr sz="1100">
              <a:latin typeface="나눔바른펜OTF"/>
              <a:cs typeface="나눔바른펜OT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3979545" cy="23012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주소 시퀀싱</a:t>
            </a:r>
            <a:r>
              <a:rPr sz="1900" b="1" spc="-2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방법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제어 주소 레지스터</a:t>
            </a:r>
            <a:r>
              <a:rPr sz="1700" spc="-2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증가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무조건 분기/조건에 따른 조건부</a:t>
            </a:r>
            <a:r>
              <a:rPr sz="1700" spc="-4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분기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명령어 비트로부터 제어 메모리 주소</a:t>
            </a:r>
            <a:r>
              <a:rPr sz="1700" spc="-7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매핑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서브루틴</a:t>
            </a:r>
            <a:r>
              <a:rPr sz="1700" spc="-1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호출/복귀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231584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제어 메모리 주소</a:t>
            </a:r>
            <a:r>
              <a:rPr sz="1900" b="1" spc="-13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선택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36092" y="6536380"/>
            <a:ext cx="3293005" cy="35169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8567BB9-413A-4418-AA91-E6F85B1670F4}"/>
              </a:ext>
            </a:extLst>
          </p:cNvPr>
          <p:cNvGrpSpPr/>
          <p:nvPr/>
        </p:nvGrpSpPr>
        <p:grpSpPr>
          <a:xfrm>
            <a:off x="1337251" y="1188807"/>
            <a:ext cx="628920" cy="227160"/>
            <a:chOff x="1337251" y="1188807"/>
            <a:chExt cx="628920" cy="22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4EE1BE8-D8DE-411C-841D-E7C1730C8DDE}"/>
                    </a:ext>
                  </a:extLst>
                </p14:cNvPr>
                <p14:cNvContentPartPr/>
                <p14:nvPr/>
              </p14:nvContentPartPr>
              <p14:xfrm>
                <a:off x="1337251" y="1193847"/>
                <a:ext cx="119520" cy="1796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B4EE1BE8-D8DE-411C-841D-E7C1730C8D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28611" y="1185207"/>
                  <a:ext cx="137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39AF21F-F99E-47AF-943D-087040973DDF}"/>
                    </a:ext>
                  </a:extLst>
                </p14:cNvPr>
                <p14:cNvContentPartPr/>
                <p14:nvPr/>
              </p14:nvContentPartPr>
              <p14:xfrm>
                <a:off x="1555411" y="1199607"/>
                <a:ext cx="118800" cy="2095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39AF21F-F99E-47AF-943D-087040973D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6411" y="1190607"/>
                  <a:ext cx="136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8955ADE-E658-46B2-9FE3-AD8E7BED9DD8}"/>
                    </a:ext>
                  </a:extLst>
                </p14:cNvPr>
                <p14:cNvContentPartPr/>
                <p14:nvPr/>
              </p14:nvContentPartPr>
              <p14:xfrm>
                <a:off x="1569091" y="1293207"/>
                <a:ext cx="137160" cy="158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8955ADE-E658-46B2-9FE3-AD8E7BED9D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0091" y="1284207"/>
                  <a:ext cx="154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03152A2-EA4D-4A0A-9BF4-ACBF2B497F14}"/>
                    </a:ext>
                  </a:extLst>
                </p14:cNvPr>
                <p14:cNvContentPartPr/>
                <p14:nvPr/>
              </p14:nvContentPartPr>
              <p14:xfrm>
                <a:off x="1765291" y="1188807"/>
                <a:ext cx="200880" cy="2271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03152A2-EA4D-4A0A-9BF4-ACBF2B497F1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56291" y="1180167"/>
                  <a:ext cx="21852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0052ABC-B2BC-43E9-B44C-5478B220671D}"/>
              </a:ext>
            </a:extLst>
          </p:cNvPr>
          <p:cNvGrpSpPr/>
          <p:nvPr/>
        </p:nvGrpSpPr>
        <p:grpSpPr>
          <a:xfrm>
            <a:off x="3455491" y="9208825"/>
            <a:ext cx="791280" cy="243037"/>
            <a:chOff x="3455491" y="9208825"/>
            <a:chExt cx="791280" cy="24303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1BAC932-11BF-4F12-9146-66929E1D3F21}"/>
                    </a:ext>
                  </a:extLst>
                </p14:cNvPr>
                <p14:cNvContentPartPr/>
                <p14:nvPr/>
              </p14:nvContentPartPr>
              <p14:xfrm>
                <a:off x="3455491" y="9245582"/>
                <a:ext cx="103680" cy="1231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1BAC932-11BF-4F12-9146-66929E1D3F2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46491" y="9236942"/>
                  <a:ext cx="121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E761A80-8023-47A8-92DC-682F2765EA6F}"/>
                    </a:ext>
                  </a:extLst>
                </p14:cNvPr>
                <p14:cNvContentPartPr/>
                <p14:nvPr/>
              </p14:nvContentPartPr>
              <p14:xfrm>
                <a:off x="3536851" y="9278702"/>
                <a:ext cx="60840" cy="928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E761A80-8023-47A8-92DC-682F2765EA6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28211" y="9269702"/>
                  <a:ext cx="78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B723214-7B52-436F-819C-12E77E29F958}"/>
                    </a:ext>
                  </a:extLst>
                </p14:cNvPr>
                <p14:cNvContentPartPr/>
                <p14:nvPr/>
              </p14:nvContentPartPr>
              <p14:xfrm>
                <a:off x="3611011" y="9285902"/>
                <a:ext cx="20520" cy="1134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0B723214-7B52-436F-819C-12E77E29F9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02011" y="9277262"/>
                  <a:ext cx="38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33D1367-22D1-43A2-A3AF-1AB0E63E6FE7}"/>
                    </a:ext>
                  </a:extLst>
                </p14:cNvPr>
                <p14:cNvContentPartPr/>
                <p14:nvPr/>
              </p14:nvContentPartPr>
              <p14:xfrm>
                <a:off x="3644851" y="9241622"/>
                <a:ext cx="110880" cy="1681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33D1367-22D1-43A2-A3AF-1AB0E63E6FE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36211" y="9232622"/>
                  <a:ext cx="128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89822BA-083E-4F7D-91AA-2D8B629B3B59}"/>
                    </a:ext>
                  </a:extLst>
                </p14:cNvPr>
                <p14:cNvContentPartPr/>
                <p14:nvPr/>
              </p14:nvContentPartPr>
              <p14:xfrm>
                <a:off x="3806851" y="9208825"/>
                <a:ext cx="79920" cy="1724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89822BA-083E-4F7D-91AA-2D8B629B3B5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97851" y="9199825"/>
                  <a:ext cx="97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3DC6CA6-3123-4E9C-B1E4-476AB62CC6D9}"/>
                    </a:ext>
                  </a:extLst>
                </p14:cNvPr>
                <p14:cNvContentPartPr/>
                <p14:nvPr/>
              </p14:nvContentPartPr>
              <p14:xfrm>
                <a:off x="3881731" y="9267542"/>
                <a:ext cx="49320" cy="1328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3DC6CA6-3123-4E9C-B1E4-476AB62CC6D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73091" y="9258902"/>
                  <a:ext cx="66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4442E85-67F6-42FB-B889-F2F6CD389CF0}"/>
                    </a:ext>
                  </a:extLst>
                </p14:cNvPr>
                <p14:cNvContentPartPr/>
                <p14:nvPr/>
              </p14:nvContentPartPr>
              <p14:xfrm>
                <a:off x="3957331" y="9281222"/>
                <a:ext cx="23400" cy="14832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4442E85-67F6-42FB-B889-F2F6CD389CF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48691" y="9272582"/>
                  <a:ext cx="410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7F5FB9D-3B2D-46E9-996A-574FEDE5E8DB}"/>
                    </a:ext>
                  </a:extLst>
                </p14:cNvPr>
                <p14:cNvContentPartPr/>
                <p14:nvPr/>
              </p14:nvContentPartPr>
              <p14:xfrm>
                <a:off x="4024651" y="9265382"/>
                <a:ext cx="105840" cy="1382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7F5FB9D-3B2D-46E9-996A-574FEDE5E8D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15651" y="9256382"/>
                  <a:ext cx="123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20665A4B-D4F0-4C3D-8A6B-5A16151B89A8}"/>
                    </a:ext>
                  </a:extLst>
                </p14:cNvPr>
                <p14:cNvContentPartPr/>
                <p14:nvPr/>
              </p14:nvContentPartPr>
              <p14:xfrm>
                <a:off x="4122931" y="9279062"/>
                <a:ext cx="86040" cy="1094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20665A4B-D4F0-4C3D-8A6B-5A16151B89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14291" y="9270422"/>
                  <a:ext cx="103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DA772AE-0206-40A0-8540-6F30403D4595}"/>
                    </a:ext>
                  </a:extLst>
                </p14:cNvPr>
                <p14:cNvContentPartPr/>
                <p14:nvPr/>
              </p14:nvContentPartPr>
              <p14:xfrm>
                <a:off x="4221211" y="9272582"/>
                <a:ext cx="25560" cy="1792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DA772AE-0206-40A0-8540-6F30403D459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12571" y="9263942"/>
                  <a:ext cx="43200" cy="196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4949190" cy="1720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조건부</a:t>
            </a:r>
            <a:r>
              <a:rPr sz="1900" b="1" spc="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분기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상태 비트에 따라 분기 논리(branch logic)에서</a:t>
            </a:r>
            <a:r>
              <a:rPr sz="1700" spc="-9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결정</a:t>
            </a:r>
            <a:endParaRPr sz="17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buFont typeface=""/>
              <a:buChar char="•"/>
            </a:pP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"/>
              <a:buChar char="•"/>
            </a:pPr>
            <a:endParaRPr sz="16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조건에 따라 다음 마이크로 명령어 주소</a:t>
            </a:r>
            <a:r>
              <a:rPr sz="1700" spc="-3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결정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8021" y="3635324"/>
            <a:ext cx="4576445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b="1" spc="-5" dirty="0">
                <a:solidFill>
                  <a:srgbClr val="0000FF"/>
                </a:solidFill>
                <a:latin typeface="나눔바른펜OTF"/>
                <a:cs typeface="나눔바른펜OTF"/>
              </a:rPr>
              <a:t>프로그램에서의 분기와 마이크로프로그램에서의 분기는 구별되어야</a:t>
            </a:r>
            <a:r>
              <a:rPr sz="1450" b="1" spc="90" dirty="0">
                <a:solidFill>
                  <a:srgbClr val="0000FF"/>
                </a:solidFill>
                <a:latin typeface="나눔바른펜OTF"/>
                <a:cs typeface="나눔바른펜OTF"/>
              </a:rPr>
              <a:t> </a:t>
            </a:r>
            <a:r>
              <a:rPr sz="1450" b="1" spc="-5" dirty="0">
                <a:solidFill>
                  <a:srgbClr val="0000FF"/>
                </a:solidFill>
                <a:latin typeface="나눔바른펜OTF"/>
                <a:cs typeface="나눔바른펜OTF"/>
              </a:rPr>
              <a:t>함.</a:t>
            </a:r>
            <a:endParaRPr sz="1450">
              <a:latin typeface="나눔바른펜OTF"/>
              <a:cs typeface="나눔바른펜OT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4907" y="6035825"/>
            <a:ext cx="164655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25" dirty="0">
                <a:latin typeface="나눔고딕OTF"/>
                <a:cs typeface="나눔고딕OTF"/>
              </a:rPr>
              <a:t>매핑,</a:t>
            </a:r>
            <a:r>
              <a:rPr sz="1900" b="1" spc="-60" dirty="0">
                <a:latin typeface="나눔고딕OTF"/>
                <a:cs typeface="나눔고딕OTF"/>
              </a:rPr>
              <a:t> </a:t>
            </a:r>
            <a:r>
              <a:rPr sz="1900" b="1" spc="20" dirty="0">
                <a:latin typeface="나눔고딕OTF"/>
                <a:cs typeface="나눔고딕OTF"/>
              </a:rPr>
              <a:t>mapping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4907" y="6736065"/>
            <a:ext cx="4349750" cy="722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명령어 OP-코드수행의 </a:t>
            </a:r>
            <a:r>
              <a:rPr sz="1700" spc="-5" dirty="0">
                <a:solidFill>
                  <a:srgbClr val="0000FF"/>
                </a:solidFill>
                <a:latin typeface="나눔고딕OTF"/>
                <a:cs typeface="나눔고딕OTF"/>
              </a:rPr>
              <a:t>실행 루틴의 주소</a:t>
            </a:r>
            <a:r>
              <a:rPr sz="1700" spc="-90" dirty="0">
                <a:solidFill>
                  <a:srgbClr val="0000FF"/>
                </a:solidFill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결정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매핑 예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: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1006" y="6705562"/>
            <a:ext cx="7937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b="1" spc="15" dirty="0">
                <a:solidFill>
                  <a:srgbClr val="FFFFFF"/>
                </a:solidFill>
                <a:latin typeface="맑은 고딕"/>
                <a:cs typeface="맑은 고딕"/>
              </a:rPr>
              <a:t>2</a:t>
            </a:r>
            <a:endParaRPr sz="70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74057" y="7577560"/>
            <a:ext cx="3813451" cy="1528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4526280" cy="23895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서브루틴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서브루틴에서 반환할 주소는</a:t>
            </a:r>
            <a:r>
              <a:rPr sz="1700" spc="-2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SBR</a:t>
            </a:r>
            <a:endParaRPr sz="17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buFont typeface=""/>
              <a:buChar char="•"/>
            </a:pP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"/>
              <a:buChar char="•"/>
            </a:pPr>
            <a:endParaRPr sz="16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서브루틴 호출은 다른 마이크로프로그램의</a:t>
            </a:r>
            <a:r>
              <a:rPr sz="1700" spc="-8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루틴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91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제어 메모리의 루틴</a:t>
            </a:r>
            <a:r>
              <a:rPr sz="1450" spc="-2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O</a:t>
            </a:r>
            <a:endParaRPr sz="1450">
              <a:latin typeface="나눔고딕OTF"/>
              <a:cs typeface="나눔고딕OTF"/>
            </a:endParaRPr>
          </a:p>
          <a:p>
            <a:pPr marL="513080" lvl="1" indent="-224790">
              <a:lnSpc>
                <a:spcPct val="100000"/>
              </a:lnSpc>
              <a:spcBef>
                <a:spcPts val="869"/>
              </a:spcBef>
              <a:buClr>
                <a:srgbClr val="000000"/>
              </a:buClr>
              <a:buChar char="–"/>
              <a:tabLst>
                <a:tab pos="513080" algn="l"/>
                <a:tab pos="513715" algn="l"/>
              </a:tabLst>
            </a:pPr>
            <a:r>
              <a:rPr sz="1450" spc="-5" dirty="0">
                <a:solidFill>
                  <a:srgbClr val="7E7E7E"/>
                </a:solidFill>
                <a:latin typeface="나눔고딕OTF"/>
                <a:cs typeface="나눔고딕OTF"/>
              </a:rPr>
              <a:t>주기억장치의 루틴</a:t>
            </a:r>
            <a:r>
              <a:rPr sz="1450" spc="-30" dirty="0">
                <a:solidFill>
                  <a:srgbClr val="7E7E7E"/>
                </a:solidFill>
                <a:latin typeface="나눔고딕OTF"/>
                <a:cs typeface="나눔고딕OTF"/>
              </a:rPr>
              <a:t> </a:t>
            </a:r>
            <a:r>
              <a:rPr sz="1450" spc="-5" dirty="0">
                <a:solidFill>
                  <a:srgbClr val="7E7E7E"/>
                </a:solidFill>
                <a:latin typeface="나눔고딕OTF"/>
                <a:cs typeface="나눔고딕OTF"/>
              </a:rPr>
              <a:t>X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63788" y="1654556"/>
            <a:ext cx="491490" cy="12065"/>
          </a:xfrm>
          <a:custGeom>
            <a:avLst/>
            <a:gdLst/>
            <a:ahLst/>
            <a:cxnLst/>
            <a:rect l="l" t="t" r="r" b="b"/>
            <a:pathLst>
              <a:path w="491489" h="12064">
                <a:moveTo>
                  <a:pt x="3147" y="4190"/>
                </a:moveTo>
                <a:lnTo>
                  <a:pt x="0" y="4190"/>
                </a:lnTo>
                <a:lnTo>
                  <a:pt x="0" y="0"/>
                </a:lnTo>
                <a:lnTo>
                  <a:pt x="7353" y="0"/>
                </a:lnTo>
                <a:lnTo>
                  <a:pt x="14714" y="4190"/>
                </a:lnTo>
                <a:lnTo>
                  <a:pt x="56776" y="4190"/>
                </a:lnTo>
                <a:lnTo>
                  <a:pt x="72542" y="8458"/>
                </a:lnTo>
                <a:lnTo>
                  <a:pt x="188198" y="8458"/>
                </a:lnTo>
                <a:lnTo>
                  <a:pt x="210281" y="11582"/>
                </a:lnTo>
                <a:lnTo>
                  <a:pt x="360631" y="11582"/>
                </a:lnTo>
                <a:lnTo>
                  <a:pt x="379552" y="8458"/>
                </a:lnTo>
                <a:lnTo>
                  <a:pt x="418459" y="8458"/>
                </a:lnTo>
                <a:lnTo>
                  <a:pt x="434225" y="4190"/>
                </a:lnTo>
                <a:lnTo>
                  <a:pt x="491002" y="4190"/>
                </a:lnTo>
                <a:lnTo>
                  <a:pt x="491002" y="0"/>
                </a:lnTo>
                <a:lnTo>
                  <a:pt x="487847" y="0"/>
                </a:lnTo>
              </a:path>
            </a:pathLst>
          </a:custGeom>
          <a:ln w="1152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1165" y="2106145"/>
            <a:ext cx="110362" cy="173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6264" y="8612816"/>
            <a:ext cx="308800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0" dirty="0">
                <a:latin typeface="나눔고딕OTF"/>
                <a:cs typeface="나눔고딕OTF"/>
              </a:rPr>
              <a:t>마이크로 프로그램의</a:t>
            </a:r>
            <a:r>
              <a:rPr sz="2400" b="1" spc="-15" dirty="0">
                <a:latin typeface="나눔고딕OTF"/>
                <a:cs typeface="나눔고딕OTF"/>
              </a:rPr>
              <a:t> </a:t>
            </a:r>
            <a:r>
              <a:rPr sz="2400" b="1" spc="15" dirty="0">
                <a:latin typeface="나눔고딕OTF"/>
                <a:cs typeface="나눔고딕OTF"/>
              </a:rPr>
              <a:t>예</a:t>
            </a:r>
            <a:endParaRPr sz="240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277812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타겟 컴퓨터 하드웨어</a:t>
            </a:r>
            <a:r>
              <a:rPr sz="1900" b="1" spc="-13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구성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49877" y="1305506"/>
            <a:ext cx="2522326" cy="3274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02565" y="2895229"/>
            <a:ext cx="1263015" cy="1350010"/>
          </a:xfrm>
          <a:custGeom>
            <a:avLst/>
            <a:gdLst/>
            <a:ahLst/>
            <a:cxnLst/>
            <a:rect l="l" t="t" r="r" b="b"/>
            <a:pathLst>
              <a:path w="1263014" h="1350010">
                <a:moveTo>
                  <a:pt x="0" y="1350004"/>
                </a:moveTo>
                <a:lnTo>
                  <a:pt x="1262740" y="1350004"/>
                </a:lnTo>
                <a:lnTo>
                  <a:pt x="1262740" y="0"/>
                </a:lnTo>
                <a:lnTo>
                  <a:pt x="0" y="0"/>
                </a:lnTo>
                <a:lnTo>
                  <a:pt x="0" y="1350004"/>
                </a:lnTo>
                <a:close/>
              </a:path>
            </a:pathLst>
          </a:custGeom>
          <a:ln w="1536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4907" y="6035825"/>
            <a:ext cx="125158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명령어</a:t>
            </a:r>
            <a:r>
              <a:rPr sz="1900" b="1" spc="-7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형식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43219" y="6645732"/>
            <a:ext cx="3350834" cy="2788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F751B13-EB76-4540-9E99-7EAE6F3DF4DF}"/>
              </a:ext>
            </a:extLst>
          </p:cNvPr>
          <p:cNvGrpSpPr/>
          <p:nvPr/>
        </p:nvGrpSpPr>
        <p:grpSpPr>
          <a:xfrm>
            <a:off x="2633251" y="4279121"/>
            <a:ext cx="914760" cy="331200"/>
            <a:chOff x="2633251" y="4279121"/>
            <a:chExt cx="914760" cy="33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E4D343F-8306-4760-891E-169F297B0E3D}"/>
                    </a:ext>
                  </a:extLst>
                </p14:cNvPr>
                <p14:cNvContentPartPr/>
                <p14:nvPr/>
              </p14:nvContentPartPr>
              <p14:xfrm>
                <a:off x="2633251" y="4354001"/>
                <a:ext cx="149760" cy="1386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E4D343F-8306-4760-891E-169F297B0E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24251" y="4345001"/>
                  <a:ext cx="167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F6B5C41-D194-4009-AB0F-BF0531A09216}"/>
                    </a:ext>
                  </a:extLst>
                </p14:cNvPr>
                <p14:cNvContentPartPr/>
                <p14:nvPr/>
              </p14:nvContentPartPr>
              <p14:xfrm>
                <a:off x="2739091" y="4328081"/>
                <a:ext cx="76680" cy="2026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F6B5C41-D194-4009-AB0F-BF0531A092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30451" y="4319441"/>
                  <a:ext cx="94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2599D20-FEC3-46A4-A0D5-EAA498FA00D9}"/>
                    </a:ext>
                  </a:extLst>
                </p14:cNvPr>
                <p14:cNvContentPartPr/>
                <p14:nvPr/>
              </p14:nvContentPartPr>
              <p14:xfrm>
                <a:off x="2841691" y="4345721"/>
                <a:ext cx="49320" cy="2196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2599D20-FEC3-46A4-A0D5-EAA498FA00D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32691" y="4337081"/>
                  <a:ext cx="669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C31CEF8-5350-4073-84DA-A65F3F199E00}"/>
                    </a:ext>
                  </a:extLst>
                </p14:cNvPr>
                <p14:cNvContentPartPr/>
                <p14:nvPr/>
              </p14:nvContentPartPr>
              <p14:xfrm>
                <a:off x="2923411" y="4349321"/>
                <a:ext cx="162720" cy="1861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C31CEF8-5350-4073-84DA-A65F3F199E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14411" y="4340681"/>
                  <a:ext cx="180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2F7C38B-387F-4F1F-A89B-674E584D3C0F}"/>
                    </a:ext>
                  </a:extLst>
                </p14:cNvPr>
                <p14:cNvContentPartPr/>
                <p14:nvPr/>
              </p14:nvContentPartPr>
              <p14:xfrm>
                <a:off x="3112411" y="4279121"/>
                <a:ext cx="253800" cy="1648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2F7C38B-387F-4F1F-A89B-674E584D3C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03771" y="4270481"/>
                  <a:ext cx="271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FF1F104-A1A4-4CE7-906A-FD2DEAFC1B4D}"/>
                    </a:ext>
                  </a:extLst>
                </p14:cNvPr>
                <p14:cNvContentPartPr/>
                <p14:nvPr/>
              </p14:nvContentPartPr>
              <p14:xfrm>
                <a:off x="3226891" y="4430681"/>
                <a:ext cx="101160" cy="1782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FF1F104-A1A4-4CE7-906A-FD2DEAFC1B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17891" y="4422041"/>
                  <a:ext cx="118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7A5D681-F99A-4DD3-B57C-94ECF4B49790}"/>
                    </a:ext>
                  </a:extLst>
                </p14:cNvPr>
                <p14:cNvContentPartPr/>
                <p14:nvPr/>
              </p14:nvContentPartPr>
              <p14:xfrm>
                <a:off x="3483571" y="4310081"/>
                <a:ext cx="47880" cy="446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7A5D681-F99A-4DD3-B57C-94ECF4B497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74571" y="4301441"/>
                  <a:ext cx="65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4F8F800-2E52-416C-AE04-CA3335AAC761}"/>
                    </a:ext>
                  </a:extLst>
                </p14:cNvPr>
                <p14:cNvContentPartPr/>
                <p14:nvPr/>
              </p14:nvContentPartPr>
              <p14:xfrm>
                <a:off x="3365131" y="4304681"/>
                <a:ext cx="182880" cy="3056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4F8F800-2E52-416C-AE04-CA3335AAC76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56131" y="4295681"/>
                  <a:ext cx="200520" cy="32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5C2D5390-B916-46FF-86E5-8870F44EAE55}"/>
                  </a:ext>
                </a:extLst>
              </p14:cNvPr>
              <p14:cNvContentPartPr/>
              <p14:nvPr/>
            </p14:nvContentPartPr>
            <p14:xfrm>
              <a:off x="482340" y="6763560"/>
              <a:ext cx="86760" cy="11844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5C2D5390-B916-46FF-86E5-8870F44EAE5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3700" y="6754560"/>
                <a:ext cx="1044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F3F08704-FF39-4124-B488-CE41ADE46893}"/>
                  </a:ext>
                </a:extLst>
              </p14:cNvPr>
              <p14:cNvContentPartPr/>
              <p14:nvPr/>
            </p14:nvContentPartPr>
            <p14:xfrm>
              <a:off x="602220" y="6750240"/>
              <a:ext cx="10800" cy="13752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F3F08704-FF39-4124-B488-CE41ADE4689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3580" y="6741240"/>
                <a:ext cx="284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CCD39A7B-7060-420A-93C8-F51C807F7A15}"/>
                  </a:ext>
                </a:extLst>
              </p14:cNvPr>
              <p14:cNvContentPartPr/>
              <p14:nvPr/>
            </p14:nvContentPartPr>
            <p14:xfrm>
              <a:off x="590700" y="6736560"/>
              <a:ext cx="66960" cy="9828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CCD39A7B-7060-420A-93C8-F51C807F7A1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2060" y="6727920"/>
                <a:ext cx="846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8311383E-4A1E-4C78-9895-3FEED0DA0FCA}"/>
                  </a:ext>
                </a:extLst>
              </p14:cNvPr>
              <p14:cNvContentPartPr/>
              <p14:nvPr/>
            </p14:nvContentPartPr>
            <p14:xfrm>
              <a:off x="691860" y="6736560"/>
              <a:ext cx="110520" cy="14832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8311383E-4A1E-4C78-9895-3FEED0DA0FC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3220" y="6727920"/>
                <a:ext cx="1281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6B4D9B46-C379-4703-BA21-9AA93F83CB06}"/>
                  </a:ext>
                </a:extLst>
              </p14:cNvPr>
              <p14:cNvContentPartPr/>
              <p14:nvPr/>
            </p14:nvContentPartPr>
            <p14:xfrm>
              <a:off x="786180" y="6780120"/>
              <a:ext cx="59040" cy="8496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6B4D9B46-C379-4703-BA21-9AA93F83CB0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7540" y="6771480"/>
                <a:ext cx="766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E657ACB6-4577-4FD6-A173-B31FE71F4F0E}"/>
                  </a:ext>
                </a:extLst>
              </p14:cNvPr>
              <p14:cNvContentPartPr/>
              <p14:nvPr/>
            </p14:nvContentPartPr>
            <p14:xfrm>
              <a:off x="851700" y="6753480"/>
              <a:ext cx="84600" cy="14400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E657ACB6-4577-4FD6-A173-B31FE71F4F0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3060" y="6744480"/>
                <a:ext cx="10224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5130D429-0AA0-424A-A67A-BC4D74362D1B}"/>
                  </a:ext>
                </a:extLst>
              </p14:cNvPr>
              <p14:cNvContentPartPr/>
              <p14:nvPr/>
            </p14:nvContentPartPr>
            <p14:xfrm>
              <a:off x="946380" y="6795600"/>
              <a:ext cx="121320" cy="10152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5130D429-0AA0-424A-A67A-BC4D74362D1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7740" y="6786600"/>
                <a:ext cx="1389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477BD207-CA85-423F-91C3-B1ECE35A09ED}"/>
                  </a:ext>
                </a:extLst>
              </p14:cNvPr>
              <p14:cNvContentPartPr/>
              <p14:nvPr/>
            </p14:nvContentPartPr>
            <p14:xfrm>
              <a:off x="1131060" y="6874080"/>
              <a:ext cx="3960" cy="1008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477BD207-CA85-423F-91C3-B1ECE35A09E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22420" y="6865080"/>
                <a:ext cx="2160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8AC428F3-AF74-43B1-990B-26F838CB5192}"/>
              </a:ext>
            </a:extLst>
          </p:cNvPr>
          <p:cNvGrpSpPr/>
          <p:nvPr/>
        </p:nvGrpSpPr>
        <p:grpSpPr>
          <a:xfrm>
            <a:off x="138900" y="7009080"/>
            <a:ext cx="1816200" cy="2471040"/>
            <a:chOff x="138900" y="7009080"/>
            <a:chExt cx="1816200" cy="247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AF240D1A-BDB7-4E68-98B6-398A9F27E35F}"/>
                    </a:ext>
                  </a:extLst>
                </p14:cNvPr>
                <p14:cNvContentPartPr/>
                <p14:nvPr/>
              </p14:nvContentPartPr>
              <p14:xfrm>
                <a:off x="927300" y="7127160"/>
                <a:ext cx="77400" cy="23151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AF240D1A-BDB7-4E68-98B6-398A9F27E35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8300" y="7118520"/>
                  <a:ext cx="95040" cy="23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D746DF4-9EE4-4EDF-AD78-A75A081EDFD6}"/>
                    </a:ext>
                  </a:extLst>
                </p14:cNvPr>
                <p14:cNvContentPartPr/>
                <p14:nvPr/>
              </p14:nvContentPartPr>
              <p14:xfrm>
                <a:off x="912180" y="7117080"/>
                <a:ext cx="1033920" cy="22435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D746DF4-9EE4-4EDF-AD78-A75A081EDFD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3180" y="7108080"/>
                  <a:ext cx="1051560" cy="22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716DA65-C8A6-4BA1-BBE3-72113AA61B0F}"/>
                    </a:ext>
                  </a:extLst>
                </p14:cNvPr>
                <p14:cNvContentPartPr/>
                <p14:nvPr/>
              </p14:nvContentPartPr>
              <p14:xfrm>
                <a:off x="925860" y="9453480"/>
                <a:ext cx="900000" cy="266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716DA65-C8A6-4BA1-BBE3-72113AA61B0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16860" y="9444840"/>
                  <a:ext cx="917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09CA071-F39B-4E5D-A619-8B3A009FC42B}"/>
                    </a:ext>
                  </a:extLst>
                </p14:cNvPr>
                <p14:cNvContentPartPr/>
                <p14:nvPr/>
              </p14:nvContentPartPr>
              <p14:xfrm>
                <a:off x="923340" y="7316520"/>
                <a:ext cx="964080" cy="1094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09CA071-F39B-4E5D-A619-8B3A009FC42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4340" y="7307880"/>
                  <a:ext cx="981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697F61C-4004-4AFD-8C02-02C0F32D7F93}"/>
                    </a:ext>
                  </a:extLst>
                </p14:cNvPr>
                <p14:cNvContentPartPr/>
                <p14:nvPr/>
              </p14:nvContentPartPr>
              <p14:xfrm>
                <a:off x="1042500" y="7186920"/>
                <a:ext cx="102600" cy="1418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697F61C-4004-4AFD-8C02-02C0F32D7F9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33860" y="7178280"/>
                  <a:ext cx="120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5A424D3C-789D-473B-A8BA-B9D727C7987F}"/>
                    </a:ext>
                  </a:extLst>
                </p14:cNvPr>
                <p14:cNvContentPartPr/>
                <p14:nvPr/>
              </p14:nvContentPartPr>
              <p14:xfrm>
                <a:off x="1068420" y="7254960"/>
                <a:ext cx="108000" cy="205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5A424D3C-789D-473B-A8BA-B9D727C7987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59780" y="7246320"/>
                  <a:ext cx="125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81095C4-9926-4140-9888-611AB839F6B9}"/>
                    </a:ext>
                  </a:extLst>
                </p14:cNvPr>
                <p14:cNvContentPartPr/>
                <p14:nvPr/>
              </p14:nvContentPartPr>
              <p14:xfrm>
                <a:off x="1204500" y="7238760"/>
                <a:ext cx="48960" cy="1130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81095C4-9926-4140-9888-611AB839F6B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95500" y="7229760"/>
                  <a:ext cx="66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AF5C834-C90E-44DB-A649-ED3A71963413}"/>
                    </a:ext>
                  </a:extLst>
                </p14:cNvPr>
                <p14:cNvContentPartPr/>
                <p14:nvPr/>
              </p14:nvContentPartPr>
              <p14:xfrm>
                <a:off x="1270740" y="7284120"/>
                <a:ext cx="63360" cy="1170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AF5C834-C90E-44DB-A649-ED3A7196341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61740" y="7275120"/>
                  <a:ext cx="81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A9F4C4D-B49A-4627-BB16-1866FDAF63B8}"/>
                    </a:ext>
                  </a:extLst>
                </p14:cNvPr>
                <p14:cNvContentPartPr/>
                <p14:nvPr/>
              </p14:nvContentPartPr>
              <p14:xfrm>
                <a:off x="1416180" y="7197720"/>
                <a:ext cx="76680" cy="8208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A9F4C4D-B49A-4627-BB16-1866FDAF63B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07540" y="7189080"/>
                  <a:ext cx="94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DFB53E49-6546-4AF9-9FBD-B3B475033B57}"/>
                    </a:ext>
                  </a:extLst>
                </p14:cNvPr>
                <p14:cNvContentPartPr/>
                <p14:nvPr/>
              </p14:nvContentPartPr>
              <p14:xfrm>
                <a:off x="1489980" y="7227600"/>
                <a:ext cx="18360" cy="579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DFB53E49-6546-4AF9-9FBD-B3B475033B5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80980" y="7218960"/>
                  <a:ext cx="360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E018954C-5685-4EF5-9B82-56312CBA18D5}"/>
                    </a:ext>
                  </a:extLst>
                </p14:cNvPr>
                <p14:cNvContentPartPr/>
                <p14:nvPr/>
              </p14:nvContentPartPr>
              <p14:xfrm>
                <a:off x="1453260" y="7265400"/>
                <a:ext cx="135720" cy="882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E018954C-5685-4EF5-9B82-56312CBA18D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44260" y="7256400"/>
                  <a:ext cx="1533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C9E22A52-86D1-4307-B6AD-94C84CA20727}"/>
                    </a:ext>
                  </a:extLst>
                </p14:cNvPr>
                <p14:cNvContentPartPr/>
                <p14:nvPr/>
              </p14:nvContentPartPr>
              <p14:xfrm>
                <a:off x="1534620" y="7285560"/>
                <a:ext cx="65520" cy="745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C9E22A52-86D1-4307-B6AD-94C84CA207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25980" y="7276560"/>
                  <a:ext cx="83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C1966BBE-D02D-460C-AD50-6DD17C72C92F}"/>
                    </a:ext>
                  </a:extLst>
                </p14:cNvPr>
                <p14:cNvContentPartPr/>
                <p14:nvPr/>
              </p14:nvContentPartPr>
              <p14:xfrm>
                <a:off x="1610940" y="7259280"/>
                <a:ext cx="49320" cy="889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C1966BBE-D02D-460C-AD50-6DD17C72C92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01940" y="7250640"/>
                  <a:ext cx="66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25F18A1-60E8-41FE-8A41-CA22EFCFE50F}"/>
                    </a:ext>
                  </a:extLst>
                </p14:cNvPr>
                <p14:cNvContentPartPr/>
                <p14:nvPr/>
              </p14:nvContentPartPr>
              <p14:xfrm>
                <a:off x="1616340" y="7357200"/>
                <a:ext cx="103320" cy="471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25F18A1-60E8-41FE-8A41-CA22EFCFE50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07340" y="7348200"/>
                  <a:ext cx="120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7E7D4E55-0AB9-4FC3-BA59-79A2CFD546A9}"/>
                    </a:ext>
                  </a:extLst>
                </p14:cNvPr>
                <p14:cNvContentPartPr/>
                <p14:nvPr/>
              </p14:nvContentPartPr>
              <p14:xfrm>
                <a:off x="975180" y="7614240"/>
                <a:ext cx="964440" cy="342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7E7D4E55-0AB9-4FC3-BA59-79A2CFD546A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6180" y="7605600"/>
                  <a:ext cx="9820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382B129E-EE94-430B-BE61-BD151AEAD813}"/>
                    </a:ext>
                  </a:extLst>
                </p14:cNvPr>
                <p14:cNvContentPartPr/>
                <p14:nvPr/>
              </p14:nvContentPartPr>
              <p14:xfrm>
                <a:off x="1006500" y="7441800"/>
                <a:ext cx="30960" cy="1306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382B129E-EE94-430B-BE61-BD151AEAD81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7500" y="7433160"/>
                  <a:ext cx="48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94766A8-96D4-47D9-B46F-2E0E3127B6CF}"/>
                    </a:ext>
                  </a:extLst>
                </p14:cNvPr>
                <p14:cNvContentPartPr/>
                <p14:nvPr/>
              </p14:nvContentPartPr>
              <p14:xfrm>
                <a:off x="1016220" y="7443960"/>
                <a:ext cx="82080" cy="13032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94766A8-96D4-47D9-B46F-2E0E3127B6C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7220" y="7435320"/>
                  <a:ext cx="99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E7655BE1-3DC7-4116-A4E1-D2CDF72E1ED9}"/>
                    </a:ext>
                  </a:extLst>
                </p14:cNvPr>
                <p14:cNvContentPartPr/>
                <p14:nvPr/>
              </p14:nvContentPartPr>
              <p14:xfrm>
                <a:off x="1106940" y="7467720"/>
                <a:ext cx="91080" cy="13320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E7655BE1-3DC7-4116-A4E1-D2CDF72E1ED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97940" y="7459080"/>
                  <a:ext cx="108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7D79F76B-E71A-4005-ABC2-50E414228C89}"/>
                    </a:ext>
                  </a:extLst>
                </p14:cNvPr>
                <p14:cNvContentPartPr/>
                <p14:nvPr/>
              </p14:nvContentPartPr>
              <p14:xfrm>
                <a:off x="1209900" y="7469160"/>
                <a:ext cx="61920" cy="11268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7D79F76B-E71A-4005-ABC2-50E414228C8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01260" y="7460160"/>
                  <a:ext cx="79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CE64D94-2F8D-4C9A-831A-B559A458B1D5}"/>
                    </a:ext>
                  </a:extLst>
                </p14:cNvPr>
                <p14:cNvContentPartPr/>
                <p14:nvPr/>
              </p14:nvContentPartPr>
              <p14:xfrm>
                <a:off x="1219620" y="7520640"/>
                <a:ext cx="68040" cy="2484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CE64D94-2F8D-4C9A-831A-B559A458B1D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10980" y="7511640"/>
                  <a:ext cx="856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D52B2C33-0E58-44D2-95D3-CA4D2AADBACE}"/>
                    </a:ext>
                  </a:extLst>
                </p14:cNvPr>
                <p14:cNvContentPartPr/>
                <p14:nvPr/>
              </p14:nvContentPartPr>
              <p14:xfrm>
                <a:off x="1303860" y="7508040"/>
                <a:ext cx="93960" cy="802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D52B2C33-0E58-44D2-95D3-CA4D2AADBAC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95220" y="7499040"/>
                  <a:ext cx="1116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93BA62C8-8B05-4A98-A40F-FFF11F17F472}"/>
                    </a:ext>
                  </a:extLst>
                </p14:cNvPr>
                <p14:cNvContentPartPr/>
                <p14:nvPr/>
              </p14:nvContentPartPr>
              <p14:xfrm>
                <a:off x="1452540" y="7462680"/>
                <a:ext cx="63360" cy="1296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93BA62C8-8B05-4A98-A40F-FFF11F17F47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43540" y="7454040"/>
                  <a:ext cx="81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729EDBE-2A61-4751-97A9-B5B2DBDF5AF1}"/>
                    </a:ext>
                  </a:extLst>
                </p14:cNvPr>
                <p14:cNvContentPartPr/>
                <p14:nvPr/>
              </p14:nvContentPartPr>
              <p14:xfrm>
                <a:off x="1519140" y="7470600"/>
                <a:ext cx="69840" cy="896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729EDBE-2A61-4751-97A9-B5B2DBDF5AF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10500" y="7461600"/>
                  <a:ext cx="87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3B073E0-0F2E-47D9-AAA1-D8773E6EE10D}"/>
                    </a:ext>
                  </a:extLst>
                </p14:cNvPr>
                <p14:cNvContentPartPr/>
                <p14:nvPr/>
              </p14:nvContentPartPr>
              <p14:xfrm>
                <a:off x="1583220" y="7445400"/>
                <a:ext cx="21600" cy="14184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3B073E0-0F2E-47D9-AAA1-D8773E6EE10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74220" y="7436760"/>
                  <a:ext cx="39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770F4C50-C7F9-437A-B3E7-DB4CC2343BE9}"/>
                    </a:ext>
                  </a:extLst>
                </p14:cNvPr>
                <p14:cNvContentPartPr/>
                <p14:nvPr/>
              </p14:nvContentPartPr>
              <p14:xfrm>
                <a:off x="1646580" y="7455120"/>
                <a:ext cx="56160" cy="604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770F4C50-C7F9-437A-B3E7-DB4CC2343BE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637940" y="7446120"/>
                  <a:ext cx="73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1F1F1EF-D230-4996-8CEC-7AC7BF24C13E}"/>
                    </a:ext>
                  </a:extLst>
                </p14:cNvPr>
                <p14:cNvContentPartPr/>
                <p14:nvPr/>
              </p14:nvContentPartPr>
              <p14:xfrm>
                <a:off x="1697700" y="7467000"/>
                <a:ext cx="17280" cy="5724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1F1F1EF-D230-4996-8CEC-7AC7BF24C13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88700" y="7458000"/>
                  <a:ext cx="34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98888357-D5C1-4996-BB85-34DEA280BB04}"/>
                    </a:ext>
                  </a:extLst>
                </p14:cNvPr>
                <p14:cNvContentPartPr/>
                <p14:nvPr/>
              </p14:nvContentPartPr>
              <p14:xfrm>
                <a:off x="1672500" y="7531800"/>
                <a:ext cx="86400" cy="3852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98888357-D5C1-4996-BB85-34DEA280BB0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63860" y="7522800"/>
                  <a:ext cx="104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1674E174-9374-42D8-806A-394032DEA172}"/>
                    </a:ext>
                  </a:extLst>
                </p14:cNvPr>
                <p14:cNvContentPartPr/>
                <p14:nvPr/>
              </p14:nvContentPartPr>
              <p14:xfrm>
                <a:off x="1744860" y="7479600"/>
                <a:ext cx="27360" cy="212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1674E174-9374-42D8-806A-394032DEA17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35860" y="7470960"/>
                  <a:ext cx="450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140EE8E4-B2DD-41D6-9939-78D14A0E7D30}"/>
                    </a:ext>
                  </a:extLst>
                </p14:cNvPr>
                <p14:cNvContentPartPr/>
                <p14:nvPr/>
              </p14:nvContentPartPr>
              <p14:xfrm>
                <a:off x="1741620" y="7494720"/>
                <a:ext cx="79560" cy="5400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140EE8E4-B2DD-41D6-9939-78D14A0E7D3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32980" y="7485720"/>
                  <a:ext cx="972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D7A710EC-2CA1-492E-9D87-66E2AE17030E}"/>
                    </a:ext>
                  </a:extLst>
                </p14:cNvPr>
                <p14:cNvContentPartPr/>
                <p14:nvPr/>
              </p14:nvContentPartPr>
              <p14:xfrm>
                <a:off x="1784820" y="7549800"/>
                <a:ext cx="48600" cy="486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D7A710EC-2CA1-492E-9D87-66E2AE17030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76180" y="7541160"/>
                  <a:ext cx="662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C8D681AB-1C4A-47B8-AB7D-66F4E39765BE}"/>
                    </a:ext>
                  </a:extLst>
                </p14:cNvPr>
                <p14:cNvContentPartPr/>
                <p14:nvPr/>
              </p14:nvContentPartPr>
              <p14:xfrm>
                <a:off x="970140" y="7808640"/>
                <a:ext cx="984960" cy="2844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C8D681AB-1C4A-47B8-AB7D-66F4E39765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61140" y="7800000"/>
                  <a:ext cx="10026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17EEC13C-4E70-4576-AA51-D02605BC0F92}"/>
                    </a:ext>
                  </a:extLst>
                </p14:cNvPr>
                <p14:cNvContentPartPr/>
                <p14:nvPr/>
              </p14:nvContentPartPr>
              <p14:xfrm>
                <a:off x="1028460" y="7660680"/>
                <a:ext cx="66600" cy="13248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17EEC13C-4E70-4576-AA51-D02605BC0F9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9820" y="7652040"/>
                  <a:ext cx="84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75FF22EB-3DC5-4F93-9114-5993A8BC9BBB}"/>
                    </a:ext>
                  </a:extLst>
                </p14:cNvPr>
                <p14:cNvContentPartPr/>
                <p14:nvPr/>
              </p14:nvContentPartPr>
              <p14:xfrm>
                <a:off x="1113780" y="7706760"/>
                <a:ext cx="72720" cy="468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75FF22EB-3DC5-4F93-9114-5993A8BC9BB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05140" y="7698120"/>
                  <a:ext cx="903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D69B5A61-2788-4539-ABF9-B22BFD069576}"/>
                    </a:ext>
                  </a:extLst>
                </p14:cNvPr>
                <p14:cNvContentPartPr/>
                <p14:nvPr/>
              </p14:nvContentPartPr>
              <p14:xfrm>
                <a:off x="1159860" y="7696320"/>
                <a:ext cx="16560" cy="9144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D69B5A61-2788-4539-ABF9-B22BFD06957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50860" y="7687680"/>
                  <a:ext cx="34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5AB37A1A-AB5A-44D2-B685-E390FBEE97F8}"/>
                    </a:ext>
                  </a:extLst>
                </p14:cNvPr>
                <p14:cNvContentPartPr/>
                <p14:nvPr/>
              </p14:nvContentPartPr>
              <p14:xfrm>
                <a:off x="1220700" y="7705680"/>
                <a:ext cx="47880" cy="6588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5AB37A1A-AB5A-44D2-B685-E390FBEE97F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11700" y="7697040"/>
                  <a:ext cx="655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E7314E41-F5BA-41B4-81B9-5C8E0F4E9C23}"/>
                    </a:ext>
                  </a:extLst>
                </p14:cNvPr>
                <p14:cNvContentPartPr/>
                <p14:nvPr/>
              </p14:nvContentPartPr>
              <p14:xfrm>
                <a:off x="1295220" y="7660680"/>
                <a:ext cx="79200" cy="12780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E7314E41-F5BA-41B4-81B9-5C8E0F4E9C2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286220" y="7651680"/>
                  <a:ext cx="96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0E0BA778-FAD1-48DD-844A-C9F54E5138D6}"/>
                    </a:ext>
                  </a:extLst>
                </p14:cNvPr>
                <p14:cNvContentPartPr/>
                <p14:nvPr/>
              </p14:nvContentPartPr>
              <p14:xfrm>
                <a:off x="1391700" y="7674000"/>
                <a:ext cx="94320" cy="10692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0E0BA778-FAD1-48DD-844A-C9F54E5138D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382700" y="7665000"/>
                  <a:ext cx="111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FD644A19-E542-40E1-BE44-C60E176BA669}"/>
                    </a:ext>
                  </a:extLst>
                </p14:cNvPr>
                <p14:cNvContentPartPr/>
                <p14:nvPr/>
              </p14:nvContentPartPr>
              <p14:xfrm>
                <a:off x="1416900" y="7725840"/>
                <a:ext cx="54000" cy="1044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FD644A19-E542-40E1-BE44-C60E176BA66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408260" y="7717200"/>
                  <a:ext cx="716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E4C56CAB-E1F6-423B-A4AF-9E8A413FE304}"/>
                    </a:ext>
                  </a:extLst>
                </p14:cNvPr>
                <p14:cNvContentPartPr/>
                <p14:nvPr/>
              </p14:nvContentPartPr>
              <p14:xfrm>
                <a:off x="963300" y="7945080"/>
                <a:ext cx="933840" cy="10008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E4C56CAB-E1F6-423B-A4AF-9E8A413FE30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4660" y="7936080"/>
                  <a:ext cx="951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85496B88-F693-4613-9657-48A9E9FDAA72}"/>
                    </a:ext>
                  </a:extLst>
                </p14:cNvPr>
                <p14:cNvContentPartPr/>
                <p14:nvPr/>
              </p14:nvContentPartPr>
              <p14:xfrm>
                <a:off x="990660" y="7873080"/>
                <a:ext cx="89280" cy="1584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85496B88-F693-4613-9657-48A9E9FDAA7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81660" y="7864440"/>
                  <a:ext cx="106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22D81BDC-F92B-4E08-B9E2-1DAE6D855DBE}"/>
                    </a:ext>
                  </a:extLst>
                </p14:cNvPr>
                <p14:cNvContentPartPr/>
                <p14:nvPr/>
              </p14:nvContentPartPr>
              <p14:xfrm>
                <a:off x="1016940" y="7862640"/>
                <a:ext cx="107280" cy="11916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22D81BDC-F92B-4E08-B9E2-1DAE6D855DB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08300" y="7853640"/>
                  <a:ext cx="124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2D8615D8-816D-46A8-9726-7D43BEDFD3E4}"/>
                    </a:ext>
                  </a:extLst>
                </p14:cNvPr>
                <p14:cNvContentPartPr/>
                <p14:nvPr/>
              </p14:nvContentPartPr>
              <p14:xfrm>
                <a:off x="1012620" y="7905120"/>
                <a:ext cx="97560" cy="4104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2D8615D8-816D-46A8-9726-7D43BEDFD3E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3980" y="7896480"/>
                  <a:ext cx="115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61024966-A454-47B4-BED1-D30CFCE1D303}"/>
                    </a:ext>
                  </a:extLst>
                </p14:cNvPr>
                <p14:cNvContentPartPr/>
                <p14:nvPr/>
              </p14:nvContentPartPr>
              <p14:xfrm>
                <a:off x="1123500" y="7869120"/>
                <a:ext cx="52920" cy="8316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61024966-A454-47B4-BED1-D30CFCE1D30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14500" y="7860480"/>
                  <a:ext cx="70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744399C8-87F5-4F4E-BBCC-CAAB0E627130}"/>
                    </a:ext>
                  </a:extLst>
                </p14:cNvPr>
                <p14:cNvContentPartPr/>
                <p14:nvPr/>
              </p14:nvContentPartPr>
              <p14:xfrm>
                <a:off x="1115580" y="7871640"/>
                <a:ext cx="158040" cy="9540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744399C8-87F5-4F4E-BBCC-CAAB0E62713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06580" y="7862640"/>
                  <a:ext cx="175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9572260E-9DB2-4695-AF8F-B5A05EB7328C}"/>
                    </a:ext>
                  </a:extLst>
                </p14:cNvPr>
                <p14:cNvContentPartPr/>
                <p14:nvPr/>
              </p14:nvContentPartPr>
              <p14:xfrm>
                <a:off x="1277940" y="7857240"/>
                <a:ext cx="81000" cy="8064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9572260E-9DB2-4695-AF8F-B5A05EB7328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68940" y="7848600"/>
                  <a:ext cx="98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CCF17409-7B28-4850-BC91-C11757418681}"/>
                    </a:ext>
                  </a:extLst>
                </p14:cNvPr>
                <p14:cNvContentPartPr/>
                <p14:nvPr/>
              </p14:nvContentPartPr>
              <p14:xfrm>
                <a:off x="1365060" y="7861920"/>
                <a:ext cx="78840" cy="9180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CCF17409-7B28-4850-BC91-C1175741868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56420" y="7852920"/>
                  <a:ext cx="96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53CC1E9E-1A26-4DBB-844D-B9FAAD6B75D6}"/>
                    </a:ext>
                  </a:extLst>
                </p14:cNvPr>
                <p14:cNvContentPartPr/>
                <p14:nvPr/>
              </p14:nvContentPartPr>
              <p14:xfrm>
                <a:off x="1392780" y="7910880"/>
                <a:ext cx="59760" cy="756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53CC1E9E-1A26-4DBB-844D-B9FAAD6B75D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83780" y="7902240"/>
                  <a:ext cx="77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4FC9DB22-DF06-423C-8540-FDB216F86C16}"/>
                    </a:ext>
                  </a:extLst>
                </p14:cNvPr>
                <p14:cNvContentPartPr/>
                <p14:nvPr/>
              </p14:nvContentPartPr>
              <p14:xfrm>
                <a:off x="1469820" y="7881720"/>
                <a:ext cx="75240" cy="7884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4FC9DB22-DF06-423C-8540-FDB216F86C1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461180" y="7872720"/>
                  <a:ext cx="92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C08A30ED-6E5F-4A40-A31E-8EEF2C97FC81}"/>
                    </a:ext>
                  </a:extLst>
                </p14:cNvPr>
                <p14:cNvContentPartPr/>
                <p14:nvPr/>
              </p14:nvContentPartPr>
              <p14:xfrm>
                <a:off x="1569900" y="7864440"/>
                <a:ext cx="57240" cy="9792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C08A30ED-6E5F-4A40-A31E-8EEF2C97FC8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60900" y="7855800"/>
                  <a:ext cx="74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12550000-8896-4AC4-A2F6-95B2C1689E99}"/>
                    </a:ext>
                  </a:extLst>
                </p14:cNvPr>
                <p14:cNvContentPartPr/>
                <p14:nvPr/>
              </p14:nvContentPartPr>
              <p14:xfrm>
                <a:off x="1650180" y="7874880"/>
                <a:ext cx="67680" cy="6804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12550000-8896-4AC4-A2F6-95B2C1689E9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41180" y="7865880"/>
                  <a:ext cx="85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BD80E958-48DF-4AC5-B73E-D4FA1E3695B0}"/>
                    </a:ext>
                  </a:extLst>
                </p14:cNvPr>
                <p14:cNvContentPartPr/>
                <p14:nvPr/>
              </p14:nvContentPartPr>
              <p14:xfrm>
                <a:off x="1664220" y="7915920"/>
                <a:ext cx="62640" cy="1116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BD80E958-48DF-4AC5-B73E-D4FA1E3695B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55220" y="7907280"/>
                  <a:ext cx="802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542A5DF7-C626-496A-9C7F-F7E278E80F4D}"/>
                    </a:ext>
                  </a:extLst>
                </p14:cNvPr>
                <p14:cNvContentPartPr/>
                <p14:nvPr/>
              </p14:nvContentPartPr>
              <p14:xfrm>
                <a:off x="1700220" y="7690200"/>
                <a:ext cx="22680" cy="3708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542A5DF7-C626-496A-9C7F-F7E278E80F4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91220" y="7681560"/>
                  <a:ext cx="403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7CD850B9-62AA-4F79-880A-3CED719FB577}"/>
                    </a:ext>
                  </a:extLst>
                </p14:cNvPr>
                <p14:cNvContentPartPr/>
                <p14:nvPr/>
              </p14:nvContentPartPr>
              <p14:xfrm>
                <a:off x="1723980" y="7697400"/>
                <a:ext cx="25920" cy="4104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7CD850B9-62AA-4F79-880A-3CED719FB57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15340" y="7688400"/>
                  <a:ext cx="43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331EF905-49A0-428B-ADAE-A57F339F82B6}"/>
                    </a:ext>
                  </a:extLst>
                </p14:cNvPr>
                <p14:cNvContentPartPr/>
                <p14:nvPr/>
              </p14:nvContentPartPr>
              <p14:xfrm>
                <a:off x="1788060" y="7868040"/>
                <a:ext cx="17280" cy="2736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331EF905-49A0-428B-ADAE-A57F339F82B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79060" y="7859040"/>
                  <a:ext cx="34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0BDEC69D-4887-4370-80AD-17606F982B13}"/>
                    </a:ext>
                  </a:extLst>
                </p14:cNvPr>
                <p14:cNvContentPartPr/>
                <p14:nvPr/>
              </p14:nvContentPartPr>
              <p14:xfrm>
                <a:off x="1812180" y="7868400"/>
                <a:ext cx="33120" cy="6732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0BDEC69D-4887-4370-80AD-17606F982B1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803540" y="7859400"/>
                  <a:ext cx="50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3FB13E67-7B12-4CE5-967B-BF1021299D7A}"/>
                    </a:ext>
                  </a:extLst>
                </p14:cNvPr>
                <p14:cNvContentPartPr/>
                <p14:nvPr/>
              </p14:nvContentPartPr>
              <p14:xfrm>
                <a:off x="948900" y="8668680"/>
                <a:ext cx="983880" cy="7560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3FB13E67-7B12-4CE5-967B-BF1021299D7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0260" y="8660040"/>
                  <a:ext cx="1001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22A6C429-9985-4367-AF26-32146B6DB618}"/>
                    </a:ext>
                  </a:extLst>
                </p14:cNvPr>
                <p14:cNvContentPartPr/>
                <p14:nvPr/>
              </p14:nvContentPartPr>
              <p14:xfrm>
                <a:off x="1012620" y="8918160"/>
                <a:ext cx="888120" cy="6192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22A6C429-9985-4367-AF26-32146B6DB61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03620" y="8909160"/>
                  <a:ext cx="9057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657A401E-97F6-437F-A350-6760294C8C63}"/>
                    </a:ext>
                  </a:extLst>
                </p14:cNvPr>
                <p14:cNvContentPartPr/>
                <p14:nvPr/>
              </p14:nvContentPartPr>
              <p14:xfrm>
                <a:off x="1427700" y="8129040"/>
                <a:ext cx="8280" cy="1080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657A401E-97F6-437F-A350-6760294C8C6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18700" y="8120400"/>
                  <a:ext cx="259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138CD65F-2FC9-420F-B53E-5EC3B3444388}"/>
                    </a:ext>
                  </a:extLst>
                </p14:cNvPr>
                <p14:cNvContentPartPr/>
                <p14:nvPr/>
              </p14:nvContentPartPr>
              <p14:xfrm>
                <a:off x="1429500" y="8215080"/>
                <a:ext cx="37080" cy="12492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138CD65F-2FC9-420F-B53E-5EC3B344438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20500" y="8206080"/>
                  <a:ext cx="54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91EE2E72-9801-49C7-8D15-C16B1C8F53D6}"/>
                    </a:ext>
                  </a:extLst>
                </p14:cNvPr>
                <p14:cNvContentPartPr/>
                <p14:nvPr/>
              </p14:nvContentPartPr>
              <p14:xfrm>
                <a:off x="1473060" y="8388600"/>
                <a:ext cx="32040" cy="19584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91EE2E72-9801-49C7-8D15-C16B1C8F53D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64060" y="8379600"/>
                  <a:ext cx="496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DC72CAA5-A361-4CFB-B7FC-B098679CBA9A}"/>
                    </a:ext>
                  </a:extLst>
                </p14:cNvPr>
                <p14:cNvContentPartPr/>
                <p14:nvPr/>
              </p14:nvContentPartPr>
              <p14:xfrm>
                <a:off x="1100100" y="8764440"/>
                <a:ext cx="20160" cy="7128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DC72CAA5-A361-4CFB-B7FC-B098679CBA9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91100" y="8755440"/>
                  <a:ext cx="37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1C470B8E-073F-4980-8195-CDAEE55AF7D6}"/>
                    </a:ext>
                  </a:extLst>
                </p14:cNvPr>
                <p14:cNvContentPartPr/>
                <p14:nvPr/>
              </p14:nvContentPartPr>
              <p14:xfrm>
                <a:off x="1149420" y="8761200"/>
                <a:ext cx="15840" cy="8784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1C470B8E-073F-4980-8195-CDAEE55AF7D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40780" y="8752560"/>
                  <a:ext cx="33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8B805372-A1E0-4D80-ACE3-4967E96620BD}"/>
                    </a:ext>
                  </a:extLst>
                </p14:cNvPr>
                <p14:cNvContentPartPr/>
                <p14:nvPr/>
              </p14:nvContentPartPr>
              <p14:xfrm>
                <a:off x="1180380" y="8779200"/>
                <a:ext cx="13320" cy="8172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8B805372-A1E0-4D80-ACE3-4967E96620B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71740" y="8770560"/>
                  <a:ext cx="30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362D3E00-FDF8-4CC4-9E61-6E1C4A75DA03}"/>
                    </a:ext>
                  </a:extLst>
                </p14:cNvPr>
                <p14:cNvContentPartPr/>
                <p14:nvPr/>
              </p14:nvContentPartPr>
              <p14:xfrm>
                <a:off x="1223220" y="8756520"/>
                <a:ext cx="25560" cy="9540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362D3E00-FDF8-4CC4-9E61-6E1C4A75DA0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214220" y="8747520"/>
                  <a:ext cx="43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27458DCA-942C-4144-A672-6B0A98F1BFD7}"/>
                    </a:ext>
                  </a:extLst>
                </p14:cNvPr>
                <p14:cNvContentPartPr/>
                <p14:nvPr/>
              </p14:nvContentPartPr>
              <p14:xfrm>
                <a:off x="1295580" y="8752920"/>
                <a:ext cx="139680" cy="14184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27458DCA-942C-4144-A672-6B0A98F1BFD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86580" y="8744280"/>
                  <a:ext cx="157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FC1554CF-4EBF-4E95-A295-844340965D08}"/>
                    </a:ext>
                  </a:extLst>
                </p14:cNvPr>
                <p14:cNvContentPartPr/>
                <p14:nvPr/>
              </p14:nvContentPartPr>
              <p14:xfrm>
                <a:off x="1453980" y="8778120"/>
                <a:ext cx="60120" cy="7596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FC1554CF-4EBF-4E95-A295-844340965D0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45340" y="8769480"/>
                  <a:ext cx="777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3A9C0105-8004-4D9C-B86A-314988D22A6F}"/>
                    </a:ext>
                  </a:extLst>
                </p14:cNvPr>
                <p14:cNvContentPartPr/>
                <p14:nvPr/>
              </p14:nvContentPartPr>
              <p14:xfrm>
                <a:off x="1484940" y="8788560"/>
                <a:ext cx="52200" cy="4716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3A9C0105-8004-4D9C-B86A-314988D22A6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75940" y="8779920"/>
                  <a:ext cx="698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D7880825-EB6C-4856-8378-98A4FC5D826B}"/>
                    </a:ext>
                  </a:extLst>
                </p14:cNvPr>
                <p14:cNvContentPartPr/>
                <p14:nvPr/>
              </p14:nvContentPartPr>
              <p14:xfrm>
                <a:off x="1527420" y="8777400"/>
                <a:ext cx="21600" cy="6624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D7880825-EB6C-4856-8378-98A4FC5D826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18780" y="8768760"/>
                  <a:ext cx="39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D446DEB4-901C-448C-B3BD-0F1DF685A78D}"/>
                    </a:ext>
                  </a:extLst>
                </p14:cNvPr>
                <p14:cNvContentPartPr/>
                <p14:nvPr/>
              </p14:nvContentPartPr>
              <p14:xfrm>
                <a:off x="1519500" y="8776320"/>
                <a:ext cx="139320" cy="11268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D446DEB4-901C-448C-B3BD-0F1DF685A78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510500" y="8767320"/>
                  <a:ext cx="156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4835EBA3-C871-40AB-9E6D-4290E57CE1C4}"/>
                    </a:ext>
                  </a:extLst>
                </p14:cNvPr>
                <p14:cNvContentPartPr/>
                <p14:nvPr/>
              </p14:nvContentPartPr>
              <p14:xfrm>
                <a:off x="1707060" y="8856600"/>
                <a:ext cx="5760" cy="468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4835EBA3-C871-40AB-9E6D-4290E57CE1C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698060" y="8847600"/>
                  <a:ext cx="234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AAD5E914-B9C6-4F72-A7E7-5F09AA79E547}"/>
                    </a:ext>
                  </a:extLst>
                </p14:cNvPr>
                <p14:cNvContentPartPr/>
                <p14:nvPr/>
              </p14:nvContentPartPr>
              <p14:xfrm>
                <a:off x="780060" y="7060920"/>
                <a:ext cx="89640" cy="6480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AAD5E914-B9C6-4F72-A7E7-5F09AA79E54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71420" y="7052280"/>
                  <a:ext cx="107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293391F8-442C-463B-9DD9-3C69035A8E6C}"/>
                    </a:ext>
                  </a:extLst>
                </p14:cNvPr>
                <p14:cNvContentPartPr/>
                <p14:nvPr/>
              </p14:nvContentPartPr>
              <p14:xfrm>
                <a:off x="784020" y="7294200"/>
                <a:ext cx="115920" cy="5292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293391F8-442C-463B-9DD9-3C69035A8E6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5380" y="7285560"/>
                  <a:ext cx="1335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22CA41D5-2C2B-4D52-8C28-4EFB6292E628}"/>
                    </a:ext>
                  </a:extLst>
                </p14:cNvPr>
                <p14:cNvContentPartPr/>
                <p14:nvPr/>
              </p14:nvContentPartPr>
              <p14:xfrm>
                <a:off x="833700" y="7289520"/>
                <a:ext cx="20520" cy="11124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22CA41D5-2C2B-4D52-8C28-4EFB6292E62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25060" y="7280520"/>
                  <a:ext cx="381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7869E2BB-2CD4-4916-B294-707941356122}"/>
                    </a:ext>
                  </a:extLst>
                </p14:cNvPr>
                <p14:cNvContentPartPr/>
                <p14:nvPr/>
              </p14:nvContentPartPr>
              <p14:xfrm>
                <a:off x="777180" y="7551960"/>
                <a:ext cx="79560" cy="11664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7869E2BB-2CD4-4916-B294-70794135612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8180" y="7543320"/>
                  <a:ext cx="972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385BDB9B-23B7-4246-A0B6-D897EFCCD5E4}"/>
                    </a:ext>
                  </a:extLst>
                </p14:cNvPr>
                <p14:cNvContentPartPr/>
                <p14:nvPr/>
              </p14:nvContentPartPr>
              <p14:xfrm>
                <a:off x="735780" y="7801080"/>
                <a:ext cx="31320" cy="9684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385BDB9B-23B7-4246-A0B6-D897EFCCD5E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7140" y="7792440"/>
                  <a:ext cx="48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845C7141-3168-42DA-8919-CCAEB3706A8E}"/>
                    </a:ext>
                  </a:extLst>
                </p14:cNvPr>
                <p14:cNvContentPartPr/>
                <p14:nvPr/>
              </p14:nvContentPartPr>
              <p14:xfrm>
                <a:off x="784020" y="7791000"/>
                <a:ext cx="73440" cy="9180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845C7141-3168-42DA-8919-CCAEB3706A8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5380" y="7782360"/>
                  <a:ext cx="910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AF5EBC81-CB0C-424E-862B-C6AEC4489810}"/>
                    </a:ext>
                  </a:extLst>
                </p14:cNvPr>
                <p14:cNvContentPartPr/>
                <p14:nvPr/>
              </p14:nvContentPartPr>
              <p14:xfrm>
                <a:off x="814620" y="7920960"/>
                <a:ext cx="74160" cy="4356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AF5EBC81-CB0C-424E-862B-C6AEC448981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5980" y="7912320"/>
                  <a:ext cx="91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5A7E0366-7C61-4931-A2D9-B604B50D531F}"/>
                    </a:ext>
                  </a:extLst>
                </p14:cNvPr>
                <p14:cNvContentPartPr/>
                <p14:nvPr/>
              </p14:nvContentPartPr>
              <p14:xfrm>
                <a:off x="871140" y="7927800"/>
                <a:ext cx="35280" cy="7344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5A7E0366-7C61-4931-A2D9-B604B50D531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62140" y="7918800"/>
                  <a:ext cx="52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D0F28C4C-C458-4F9D-AAA3-990719AC24BC}"/>
                    </a:ext>
                  </a:extLst>
                </p14:cNvPr>
                <p14:cNvContentPartPr/>
                <p14:nvPr/>
              </p14:nvContentPartPr>
              <p14:xfrm>
                <a:off x="849900" y="7693800"/>
                <a:ext cx="77400" cy="7236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D0F28C4C-C458-4F9D-AAA3-990719AC24B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1260" y="7685160"/>
                  <a:ext cx="95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0319874B-DE90-4D9A-8DFD-EB7C36DE6E0B}"/>
                    </a:ext>
                  </a:extLst>
                </p14:cNvPr>
                <p14:cNvContentPartPr/>
                <p14:nvPr/>
              </p14:nvContentPartPr>
              <p14:xfrm>
                <a:off x="895260" y="7708200"/>
                <a:ext cx="28800" cy="6984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0319874B-DE90-4D9A-8DFD-EB7C36DE6E0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6260" y="7699200"/>
                  <a:ext cx="46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7DB7CBEE-9E37-48EC-B68D-6B5CC48E3F13}"/>
                    </a:ext>
                  </a:extLst>
                </p14:cNvPr>
                <p14:cNvContentPartPr/>
                <p14:nvPr/>
              </p14:nvContentPartPr>
              <p14:xfrm>
                <a:off x="867540" y="7428120"/>
                <a:ext cx="48600" cy="8100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7DB7CBEE-9E37-48EC-B68D-6B5CC48E3F1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58540" y="7419480"/>
                  <a:ext cx="662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F03A3A4D-D50A-437A-8C96-2DF1FB104A7A}"/>
                    </a:ext>
                  </a:extLst>
                </p14:cNvPr>
                <p14:cNvContentPartPr/>
                <p14:nvPr/>
              </p14:nvContentPartPr>
              <p14:xfrm>
                <a:off x="906060" y="7485360"/>
                <a:ext cx="21960" cy="5472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F03A3A4D-D50A-437A-8C96-2DF1FB104A7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7420" y="7476720"/>
                  <a:ext cx="39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2542E659-72EF-41D6-8DB4-DF9E6D01F31D}"/>
                    </a:ext>
                  </a:extLst>
                </p14:cNvPr>
                <p14:cNvContentPartPr/>
                <p14:nvPr/>
              </p14:nvContentPartPr>
              <p14:xfrm>
                <a:off x="796620" y="7147320"/>
                <a:ext cx="71280" cy="8208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2542E659-72EF-41D6-8DB4-DF9E6D01F31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7980" y="7138320"/>
                  <a:ext cx="88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7605E3F8-43CD-4D79-A799-4E1B32B668D1}"/>
                    </a:ext>
                  </a:extLst>
                </p14:cNvPr>
                <p14:cNvContentPartPr/>
                <p14:nvPr/>
              </p14:nvContentPartPr>
              <p14:xfrm>
                <a:off x="829380" y="7177200"/>
                <a:ext cx="43200" cy="9612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7605E3F8-43CD-4D79-A799-4E1B32B668D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20380" y="7168200"/>
                  <a:ext cx="60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1734FBD9-0557-45FD-8BEB-627C75BC55DE}"/>
                    </a:ext>
                  </a:extLst>
                </p14:cNvPr>
                <p14:cNvContentPartPr/>
                <p14:nvPr/>
              </p14:nvContentPartPr>
              <p14:xfrm>
                <a:off x="224580" y="7380960"/>
                <a:ext cx="67680" cy="7200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1734FBD9-0557-45FD-8BEB-627C75BC55D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5940" y="7372320"/>
                  <a:ext cx="853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497678CE-EF6B-4F3F-8EDA-6D40D9941073}"/>
                    </a:ext>
                  </a:extLst>
                </p14:cNvPr>
                <p14:cNvContentPartPr/>
                <p14:nvPr/>
              </p14:nvContentPartPr>
              <p14:xfrm>
                <a:off x="266700" y="7041120"/>
                <a:ext cx="64800" cy="7740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497678CE-EF6B-4F3F-8EDA-6D40D994107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58060" y="7032120"/>
                  <a:ext cx="82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90BEE650-C9FA-47FD-A1DA-B06D2ADDBF3B}"/>
                    </a:ext>
                  </a:extLst>
                </p14:cNvPr>
                <p14:cNvContentPartPr/>
                <p14:nvPr/>
              </p14:nvContentPartPr>
              <p14:xfrm>
                <a:off x="361020" y="7049760"/>
                <a:ext cx="52560" cy="4968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90BEE650-C9FA-47FD-A1DA-B06D2ADDBF3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2380" y="7040760"/>
                  <a:ext cx="702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1765835A-67D9-4E81-A4A4-79F092377122}"/>
                    </a:ext>
                  </a:extLst>
                </p14:cNvPr>
                <p14:cNvContentPartPr/>
                <p14:nvPr/>
              </p14:nvContentPartPr>
              <p14:xfrm>
                <a:off x="403860" y="7062360"/>
                <a:ext cx="68400" cy="5112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1765835A-67D9-4E81-A4A4-79F09237712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4860" y="7053720"/>
                  <a:ext cx="860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51692B04-AB90-43AB-A670-C4B95BA6A424}"/>
                    </a:ext>
                  </a:extLst>
                </p14:cNvPr>
                <p14:cNvContentPartPr/>
                <p14:nvPr/>
              </p14:nvContentPartPr>
              <p14:xfrm>
                <a:off x="469020" y="7066680"/>
                <a:ext cx="74160" cy="5076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51692B04-AB90-43AB-A670-C4B95BA6A42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0020" y="7058040"/>
                  <a:ext cx="918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62AB8B1F-BE40-47B8-9597-F61950ED5CC8}"/>
                    </a:ext>
                  </a:extLst>
                </p14:cNvPr>
                <p14:cNvContentPartPr/>
                <p14:nvPr/>
              </p14:nvContentPartPr>
              <p14:xfrm>
                <a:off x="138900" y="7009080"/>
                <a:ext cx="43560" cy="12600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62AB8B1F-BE40-47B8-9597-F61950ED5CC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30260" y="7000080"/>
                  <a:ext cx="612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B085D24D-89B5-4F72-9265-50E96E54AD15}"/>
                    </a:ext>
                  </a:extLst>
                </p14:cNvPr>
                <p14:cNvContentPartPr/>
                <p14:nvPr/>
              </p14:nvContentPartPr>
              <p14:xfrm>
                <a:off x="542100" y="7015560"/>
                <a:ext cx="31680" cy="17820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B085D24D-89B5-4F72-9265-50E96E54AD1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3100" y="7006920"/>
                  <a:ext cx="49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16C4046B-AD85-4A18-B465-50160AAB2623}"/>
                    </a:ext>
                  </a:extLst>
                </p14:cNvPr>
                <p14:cNvContentPartPr/>
                <p14:nvPr/>
              </p14:nvContentPartPr>
              <p14:xfrm>
                <a:off x="299820" y="7366920"/>
                <a:ext cx="21600" cy="9540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16C4046B-AD85-4A18-B465-50160AAB262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91180" y="7358280"/>
                  <a:ext cx="39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A7C45EB8-6D8F-4EA1-B48B-96AE67E8C273}"/>
                    </a:ext>
                  </a:extLst>
                </p14:cNvPr>
                <p14:cNvContentPartPr/>
                <p14:nvPr/>
              </p14:nvContentPartPr>
              <p14:xfrm>
                <a:off x="327900" y="7404360"/>
                <a:ext cx="60120" cy="5256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A7C45EB8-6D8F-4EA1-B48B-96AE67E8C27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18900" y="7395720"/>
                  <a:ext cx="777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90C30BFB-F571-4B59-8F90-DB8A34203FA7}"/>
                    </a:ext>
                  </a:extLst>
                </p14:cNvPr>
                <p14:cNvContentPartPr/>
                <p14:nvPr/>
              </p14:nvContentPartPr>
              <p14:xfrm>
                <a:off x="395220" y="7406520"/>
                <a:ext cx="73440" cy="5724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90C30BFB-F571-4B59-8F90-DB8A34203FA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86220" y="7397880"/>
                  <a:ext cx="91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A89CCB38-B428-42E6-A574-59FB5BDEBC58}"/>
                    </a:ext>
                  </a:extLst>
                </p14:cNvPr>
                <p14:cNvContentPartPr/>
                <p14:nvPr/>
              </p14:nvContentPartPr>
              <p14:xfrm>
                <a:off x="457860" y="7345680"/>
                <a:ext cx="36000" cy="13824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A89CCB38-B428-42E6-A574-59FB5BDEBC5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9220" y="7337040"/>
                  <a:ext cx="53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8BAB7298-2C5A-4F60-A8B4-4729C767768B}"/>
                    </a:ext>
                  </a:extLst>
                </p14:cNvPr>
                <p14:cNvContentPartPr/>
                <p14:nvPr/>
              </p14:nvContentPartPr>
              <p14:xfrm>
                <a:off x="165540" y="7341720"/>
                <a:ext cx="60480" cy="18432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8BAB7298-2C5A-4F60-A8B4-4729C767768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56540" y="7332720"/>
                  <a:ext cx="781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58A9BC1D-0F48-441F-95EA-ABFFBF0C85FC}"/>
                    </a:ext>
                  </a:extLst>
                </p14:cNvPr>
                <p14:cNvContentPartPr/>
                <p14:nvPr/>
              </p14:nvContentPartPr>
              <p14:xfrm>
                <a:off x="324660" y="7616400"/>
                <a:ext cx="10440" cy="396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58A9BC1D-0F48-441F-95EA-ABFFBF0C85F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16020" y="7607400"/>
                  <a:ext cx="28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F3C17854-ADEC-45E2-A8DB-2CAD80C1CD06}"/>
                    </a:ext>
                  </a:extLst>
                </p14:cNvPr>
                <p14:cNvContentPartPr/>
                <p14:nvPr/>
              </p14:nvContentPartPr>
              <p14:xfrm>
                <a:off x="339780" y="7762920"/>
                <a:ext cx="4680" cy="2628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F3C17854-ADEC-45E2-A8DB-2CAD80C1CD0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31140" y="7754280"/>
                  <a:ext cx="22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98ED0A06-CAA1-48FF-9417-A1B55C668D9A}"/>
                    </a:ext>
                  </a:extLst>
                </p14:cNvPr>
                <p14:cNvContentPartPr/>
                <p14:nvPr/>
              </p14:nvContentPartPr>
              <p14:xfrm>
                <a:off x="324660" y="7945800"/>
                <a:ext cx="17280" cy="1728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98ED0A06-CAA1-48FF-9417-A1B55C668D9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16020" y="7936800"/>
                  <a:ext cx="34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845C0F01-1C16-4133-94D5-4849916EBCC6}"/>
                    </a:ext>
                  </a:extLst>
                </p14:cNvPr>
                <p14:cNvContentPartPr/>
                <p14:nvPr/>
              </p14:nvContentPartPr>
              <p14:xfrm>
                <a:off x="635700" y="8682360"/>
                <a:ext cx="106200" cy="13320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845C0F01-1C16-4133-94D5-4849916EBCC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26700" y="8673360"/>
                  <a:ext cx="123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79327A6F-9971-4E11-AD5F-9E56C10BA0B8}"/>
                    </a:ext>
                  </a:extLst>
                </p14:cNvPr>
                <p14:cNvContentPartPr/>
                <p14:nvPr/>
              </p14:nvContentPartPr>
              <p14:xfrm>
                <a:off x="753060" y="8725560"/>
                <a:ext cx="120960" cy="77040"/>
              </p14:xfrm>
            </p:contentPart>
          </mc:Choice>
          <mc:Fallback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79327A6F-9971-4E11-AD5F-9E56C10BA0B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44420" y="8716560"/>
                  <a:ext cx="1386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74F75B8E-F8DC-4223-AC8A-BCF3515DCF81}"/>
                    </a:ext>
                  </a:extLst>
                </p14:cNvPr>
                <p14:cNvContentPartPr/>
                <p14:nvPr/>
              </p14:nvContentPartPr>
              <p14:xfrm>
                <a:off x="630300" y="8954160"/>
                <a:ext cx="70920" cy="106200"/>
              </p14:xfrm>
            </p:contentPart>
          </mc:Choice>
          <mc:Fallback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74F75B8E-F8DC-4223-AC8A-BCF3515DCF8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21660" y="8945160"/>
                  <a:ext cx="88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0C6BA19E-6880-4447-B54F-EF16F87CA7A2}"/>
                    </a:ext>
                  </a:extLst>
                </p14:cNvPr>
                <p14:cNvContentPartPr/>
                <p14:nvPr/>
              </p14:nvContentPartPr>
              <p14:xfrm>
                <a:off x="755580" y="8942640"/>
                <a:ext cx="74520" cy="184680"/>
              </p14:xfrm>
            </p:contentPart>
          </mc:Choice>
          <mc:Fallback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0C6BA19E-6880-4447-B54F-EF16F87CA7A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46940" y="8934000"/>
                  <a:ext cx="9216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EE0A5D8-4A97-4115-9AF5-78F7BFBE9324}"/>
              </a:ext>
            </a:extLst>
          </p:cNvPr>
          <p:cNvGrpSpPr/>
          <p:nvPr/>
        </p:nvGrpSpPr>
        <p:grpSpPr>
          <a:xfrm>
            <a:off x="1515180" y="6534960"/>
            <a:ext cx="1229040" cy="551880"/>
            <a:chOff x="1515180" y="6534960"/>
            <a:chExt cx="1229040" cy="55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53786E1F-C620-4CA6-93C5-238AE97E84DF}"/>
                    </a:ext>
                  </a:extLst>
                </p14:cNvPr>
                <p14:cNvContentPartPr/>
                <p14:nvPr/>
              </p14:nvContentPartPr>
              <p14:xfrm>
                <a:off x="1515180" y="6534960"/>
                <a:ext cx="1185120" cy="55188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53786E1F-C620-4CA6-93C5-238AE97E84D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506540" y="6525960"/>
                  <a:ext cx="120276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BC04C6CA-CF20-453D-8FEF-D1114526A338}"/>
                    </a:ext>
                  </a:extLst>
                </p14:cNvPr>
                <p14:cNvContentPartPr/>
                <p14:nvPr/>
              </p14:nvContentPartPr>
              <p14:xfrm>
                <a:off x="2584740" y="6556560"/>
                <a:ext cx="159480" cy="207360"/>
              </p14:xfrm>
            </p:contentPart>
          </mc:Choice>
          <mc:Fallback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BC04C6CA-CF20-453D-8FEF-D1114526A33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575740" y="6547920"/>
                  <a:ext cx="177120" cy="225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707" y="695592"/>
            <a:ext cx="4253865" cy="2942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마이크로 명령어</a:t>
            </a:r>
            <a:r>
              <a:rPr sz="1900" b="1" spc="-2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형식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959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96545" algn="l"/>
                <a:tab pos="964565" algn="l"/>
              </a:tabLst>
            </a:pPr>
            <a:r>
              <a:rPr sz="1700" spc="-5" dirty="0">
                <a:latin typeface="나눔고딕OTF"/>
                <a:cs typeface="나눔고딕OTF"/>
              </a:rPr>
              <a:t>수평</a:t>
            </a:r>
            <a:r>
              <a:rPr sz="1700" spc="-1420" dirty="0">
                <a:latin typeface="나눔고딕OTF"/>
                <a:cs typeface="나눔고딕OTF"/>
              </a:rPr>
              <a:t>적</a:t>
            </a:r>
            <a:r>
              <a:rPr sz="1050" b="1" spc="22" baseline="71428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r>
              <a:rPr sz="1050" b="1" baseline="71428" dirty="0">
                <a:solidFill>
                  <a:srgbClr val="FFFFFF"/>
                </a:solidFill>
                <a:latin typeface="맑은 고딕"/>
                <a:cs typeface="맑은 고딕"/>
              </a:rPr>
              <a:t>	</a:t>
            </a:r>
            <a:r>
              <a:rPr sz="1700" spc="-5" dirty="0">
                <a:latin typeface="나눔고딕OTF"/>
                <a:cs typeface="나눔고딕OTF"/>
              </a:rPr>
              <a:t>마이크로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명령어</a:t>
            </a:r>
            <a:endParaRPr sz="1700">
              <a:latin typeface="나눔고딕OTF"/>
              <a:cs typeface="나눔고딕OTF"/>
            </a:endParaRPr>
          </a:p>
          <a:p>
            <a:pPr marL="537845" lvl="1" indent="-172720">
              <a:lnSpc>
                <a:spcPct val="100000"/>
              </a:lnSpc>
              <a:spcBef>
                <a:spcPts val="915"/>
              </a:spcBef>
              <a:buChar char="–"/>
              <a:tabLst>
                <a:tab pos="537845" algn="l"/>
              </a:tabLst>
            </a:pPr>
            <a:r>
              <a:rPr sz="1450" spc="-5" dirty="0">
                <a:latin typeface="나눔고딕OTF"/>
                <a:cs typeface="나눔고딕OTF"/>
              </a:rPr>
              <a:t>각 비트가 하나의 마이크로 연산을</a:t>
            </a:r>
            <a:r>
              <a:rPr sz="1450" spc="-4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제어</a:t>
            </a:r>
            <a:endParaRPr sz="1450">
              <a:latin typeface="나눔고딕OTF"/>
              <a:cs typeface="나눔고딕OTF"/>
            </a:endParaRPr>
          </a:p>
          <a:p>
            <a:pPr marL="537845" lvl="1" indent="-172720">
              <a:lnSpc>
                <a:spcPct val="100000"/>
              </a:lnSpc>
              <a:spcBef>
                <a:spcPts val="875"/>
              </a:spcBef>
              <a:buChar char="–"/>
              <a:tabLst>
                <a:tab pos="537845" algn="l"/>
              </a:tabLst>
            </a:pPr>
            <a:r>
              <a:rPr sz="1450" spc="-5" dirty="0">
                <a:latin typeface="나눔고딕OTF"/>
                <a:cs typeface="나눔고딕OTF"/>
              </a:rPr>
              <a:t>고속 제어 신호 생성/마이크로 명령어 길이</a:t>
            </a:r>
            <a:r>
              <a:rPr sz="1450" spc="-5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증가</a:t>
            </a:r>
            <a:endParaRPr sz="1450">
              <a:latin typeface="나눔고딕OTF"/>
              <a:cs typeface="나눔고딕OTF"/>
            </a:endParaRPr>
          </a:p>
          <a:p>
            <a:pPr lvl="1">
              <a:lnSpc>
                <a:spcPct val="100000"/>
              </a:lnSpc>
              <a:buFont typeface=""/>
              <a:buChar char="–"/>
            </a:pPr>
            <a:endParaRPr sz="1600">
              <a:latin typeface="나눔고딕OTF"/>
              <a:cs typeface="나눔고딕OTF"/>
            </a:endParaRPr>
          </a:p>
          <a:p>
            <a:pPr marL="295910" indent="-208279">
              <a:lnSpc>
                <a:spcPct val="100000"/>
              </a:lnSpc>
              <a:spcBef>
                <a:spcPts val="1305"/>
              </a:spcBef>
              <a:buSzPct val="94117"/>
              <a:buChar char="•"/>
              <a:tabLst>
                <a:tab pos="296545" algn="l"/>
              </a:tabLst>
            </a:pPr>
            <a:r>
              <a:rPr sz="1700" spc="-5" dirty="0">
                <a:latin typeface="나눔고딕OTF"/>
                <a:cs typeface="나눔고딕OTF"/>
              </a:rPr>
              <a:t>수직적 마이크로</a:t>
            </a:r>
            <a:r>
              <a:rPr sz="1700" spc="-1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명령어</a:t>
            </a:r>
            <a:endParaRPr sz="1700">
              <a:latin typeface="나눔고딕OTF"/>
              <a:cs typeface="나눔고딕OTF"/>
            </a:endParaRPr>
          </a:p>
          <a:p>
            <a:pPr marL="537845" lvl="1" indent="-172720">
              <a:lnSpc>
                <a:spcPct val="100000"/>
              </a:lnSpc>
              <a:spcBef>
                <a:spcPts val="915"/>
              </a:spcBef>
              <a:buChar char="–"/>
              <a:tabLst>
                <a:tab pos="537845" algn="l"/>
              </a:tabLst>
            </a:pPr>
            <a:r>
              <a:rPr sz="1450" spc="-5" dirty="0">
                <a:latin typeface="나눔고딕OTF"/>
                <a:cs typeface="나눔고딕OTF"/>
              </a:rPr>
              <a:t>비트 그룹이 다수의 마이크로 연산</a:t>
            </a:r>
            <a:r>
              <a:rPr sz="1450" spc="-4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제어</a:t>
            </a:r>
            <a:endParaRPr sz="1450">
              <a:latin typeface="나눔고딕OTF"/>
              <a:cs typeface="나눔고딕OTF"/>
            </a:endParaRPr>
          </a:p>
          <a:p>
            <a:pPr marL="537845" lvl="1" indent="-172720">
              <a:lnSpc>
                <a:spcPct val="100000"/>
              </a:lnSpc>
              <a:spcBef>
                <a:spcPts val="869"/>
              </a:spcBef>
              <a:buChar char="–"/>
              <a:tabLst>
                <a:tab pos="537845" algn="l"/>
              </a:tabLst>
            </a:pPr>
            <a:r>
              <a:rPr sz="1450" spc="-5" dirty="0">
                <a:latin typeface="나눔고딕OTF"/>
                <a:cs typeface="나눔고딕OTF"/>
              </a:rPr>
              <a:t>디코딩 회로 필요/마이크로 명령어 길이</a:t>
            </a:r>
            <a:r>
              <a:rPr sz="1450" spc="-6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감소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224599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마이크로 명령어</a:t>
            </a:r>
            <a:r>
              <a:rPr sz="1900" b="1" spc="-11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형식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06182" y="6931711"/>
            <a:ext cx="4824900" cy="2216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</TotalTime>
  <Words>445</Words>
  <Application>Microsoft Office PowerPoint</Application>
  <PresentationFormat>사용자 지정</PresentationFormat>
  <Paragraphs>136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나눔고딕OTF</vt:lpstr>
      <vt:lpstr>나눔바른펜OTF</vt:lpstr>
      <vt:lpstr>맑은 고딕</vt:lpstr>
      <vt:lpstr>Calibri</vt:lpstr>
      <vt:lpstr>Times New Roman</vt:lpstr>
      <vt:lpstr>Office Theme</vt:lpstr>
      <vt:lpstr>7. 마이크로프로그램된 제어  Microprogrammed Control</vt:lpstr>
      <vt:lpstr>마이크로 프로그램된 제어 구조</vt:lpstr>
      <vt:lpstr>PowerPoint 프레젠테이션</vt:lpstr>
      <vt:lpstr>주소 시퀀싱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CA-07-microprogrammedcontrol</dc:title>
  <dc:creator>joseph9</dc:creator>
  <cp:lastModifiedBy>최신호</cp:lastModifiedBy>
  <cp:revision>1</cp:revision>
  <dcterms:created xsi:type="dcterms:W3CDTF">2022-04-28T05:40:59Z</dcterms:created>
  <dcterms:modified xsi:type="dcterms:W3CDTF">2022-04-28T08:21:07Z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2020-05-10T00:00:00Z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2022-04-28T00:00:00Z</vt:filetime>
  </property>
</Properties>
</file>